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0"/>
  </p:normalViewPr>
  <p:slideViewPr>
    <p:cSldViewPr snapToGrid="0" snapToObjects="1">
      <p:cViewPr varScale="1">
        <p:scale>
          <a:sx n="68" d="100"/>
          <a:sy n="68" d="100"/>
        </p:scale>
        <p:origin x="330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4A1-2B13-D74A-89AF-250AE25D8B3C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F73C-2816-9C4B-9E96-7A4717D95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10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4A1-2B13-D74A-89AF-250AE25D8B3C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F73C-2816-9C4B-9E96-7A4717D95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81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4A1-2B13-D74A-89AF-250AE25D8B3C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F73C-2816-9C4B-9E96-7A4717D95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02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4A1-2B13-D74A-89AF-250AE25D8B3C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F73C-2816-9C4B-9E96-7A4717D95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66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4A1-2B13-D74A-89AF-250AE25D8B3C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F73C-2816-9C4B-9E96-7A4717D95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81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4A1-2B13-D74A-89AF-250AE25D8B3C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F73C-2816-9C4B-9E96-7A4717D95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02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4A1-2B13-D74A-89AF-250AE25D8B3C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F73C-2816-9C4B-9E96-7A4717D95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47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4A1-2B13-D74A-89AF-250AE25D8B3C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F73C-2816-9C4B-9E96-7A4717D95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64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4A1-2B13-D74A-89AF-250AE25D8B3C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F73C-2816-9C4B-9E96-7A4717D95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95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4A1-2B13-D74A-89AF-250AE25D8B3C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F73C-2816-9C4B-9E96-7A4717D95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14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4A1-2B13-D74A-89AF-250AE25D8B3C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F73C-2816-9C4B-9E96-7A4717D95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03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C74A1-2B13-D74A-89AF-250AE25D8B3C}" type="datetimeFigureOut">
              <a:rPr lang="fr-FR" smtClean="0"/>
              <a:t>25/02/2020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4F73C-2816-9C4B-9E96-7A4717D955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9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B7DC0B3F-DBBF-8D47-A9DE-A0036DEEBDCE}"/>
              </a:ext>
            </a:extLst>
          </p:cNvPr>
          <p:cNvSpPr/>
          <p:nvPr/>
        </p:nvSpPr>
        <p:spPr>
          <a:xfrm>
            <a:off x="266700" y="285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/>
              <a:t>A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43195234-1AD3-4B4F-8EFC-9EF048501225}"/>
              </a:ext>
            </a:extLst>
          </p:cNvPr>
          <p:cNvSpPr/>
          <p:nvPr/>
        </p:nvSpPr>
        <p:spPr>
          <a:xfrm>
            <a:off x="276225" y="3333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/>
              <a:t>I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84458184-06FD-DD4A-A456-FE8A6FD23D5C}"/>
              </a:ext>
            </a:extLst>
          </p:cNvPr>
          <p:cNvSpPr/>
          <p:nvPr/>
        </p:nvSpPr>
        <p:spPr>
          <a:xfrm>
            <a:off x="2628901" y="285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/>
              <a:t>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E3963BB-072E-2A4C-B35D-BE4239B50F1B}"/>
              </a:ext>
            </a:extLst>
          </p:cNvPr>
          <p:cNvSpPr/>
          <p:nvPr/>
        </p:nvSpPr>
        <p:spPr>
          <a:xfrm>
            <a:off x="2628901" y="3333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/>
              <a:t>O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080CCE3C-B58C-9C45-A725-22A7D87F6D82}"/>
              </a:ext>
            </a:extLst>
          </p:cNvPr>
          <p:cNvSpPr/>
          <p:nvPr/>
        </p:nvSpPr>
        <p:spPr>
          <a:xfrm>
            <a:off x="276225" y="6419851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/>
              <a:t>U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6E2E7C5-F2BF-2C40-87F3-36098420F9EC}"/>
              </a:ext>
            </a:extLst>
          </p:cNvPr>
          <p:cNvSpPr/>
          <p:nvPr/>
        </p:nvSpPr>
        <p:spPr>
          <a:xfrm>
            <a:off x="2628901" y="6419851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/>
              <a:t>Y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A1AC3CCF-8DB5-BA48-879C-BB54B993616B}"/>
              </a:ext>
            </a:extLst>
          </p:cNvPr>
          <p:cNvSpPr/>
          <p:nvPr/>
        </p:nvSpPr>
        <p:spPr>
          <a:xfrm>
            <a:off x="636593" y="249555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7BA6C2E7-DC6B-FE4E-AD2A-D125FC87CDCD}"/>
              </a:ext>
            </a:extLst>
          </p:cNvPr>
          <p:cNvCxnSpPr>
            <a:cxnSpLocks/>
          </p:cNvCxnSpPr>
          <p:nvPr/>
        </p:nvCxnSpPr>
        <p:spPr>
          <a:xfrm flipV="1">
            <a:off x="598493" y="2171701"/>
            <a:ext cx="13335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79B26CE2-1859-4D41-A20B-CD7D3F3D0456}"/>
              </a:ext>
            </a:extLst>
          </p:cNvPr>
          <p:cNvCxnSpPr>
            <a:cxnSpLocks/>
          </p:cNvCxnSpPr>
          <p:nvPr/>
        </p:nvCxnSpPr>
        <p:spPr>
          <a:xfrm>
            <a:off x="1093791" y="2343150"/>
            <a:ext cx="35400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lipse 21">
            <a:extLst>
              <a:ext uri="{FF2B5EF4-FFF2-40B4-BE49-F238E27FC236}">
                <a16:creationId xmlns:a16="http://schemas.microsoft.com/office/drawing/2014/main" id="{567C7882-AD54-0C49-BCA7-9C37BBF2A006}"/>
              </a:ext>
            </a:extLst>
          </p:cNvPr>
          <p:cNvSpPr/>
          <p:nvPr/>
        </p:nvSpPr>
        <p:spPr>
          <a:xfrm>
            <a:off x="3317868" y="100965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60D03142-A639-8849-9866-9CB22D56EBF3}"/>
              </a:ext>
            </a:extLst>
          </p:cNvPr>
          <p:cNvCxnSpPr>
            <a:cxnSpLocks/>
          </p:cNvCxnSpPr>
          <p:nvPr/>
        </p:nvCxnSpPr>
        <p:spPr>
          <a:xfrm>
            <a:off x="3246442" y="1143001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F990E1CA-5A4F-E94B-8EC7-70B5F2E00321}"/>
              </a:ext>
            </a:extLst>
          </p:cNvPr>
          <p:cNvCxnSpPr>
            <a:cxnSpLocks/>
          </p:cNvCxnSpPr>
          <p:nvPr/>
        </p:nvCxnSpPr>
        <p:spPr>
          <a:xfrm>
            <a:off x="3627441" y="933451"/>
            <a:ext cx="35400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9844E0B4-792E-BE41-837F-959B03FBEBAB}"/>
              </a:ext>
            </a:extLst>
          </p:cNvPr>
          <p:cNvCxnSpPr>
            <a:cxnSpLocks/>
          </p:cNvCxnSpPr>
          <p:nvPr/>
        </p:nvCxnSpPr>
        <p:spPr>
          <a:xfrm>
            <a:off x="3646492" y="1600200"/>
            <a:ext cx="35400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3BF2FF47-0AF6-404D-81D2-D90A280F471A}"/>
              </a:ext>
            </a:extLst>
          </p:cNvPr>
          <p:cNvCxnSpPr>
            <a:cxnSpLocks/>
          </p:cNvCxnSpPr>
          <p:nvPr/>
        </p:nvCxnSpPr>
        <p:spPr>
          <a:xfrm>
            <a:off x="3665541" y="2285999"/>
            <a:ext cx="35400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26114B16-25C7-8D47-A080-6318F0748DDA}"/>
              </a:ext>
            </a:extLst>
          </p:cNvPr>
          <p:cNvSpPr/>
          <p:nvPr/>
        </p:nvSpPr>
        <p:spPr>
          <a:xfrm>
            <a:off x="1284293" y="394335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CE57ADD9-B3A0-5C46-982F-7252E12881A2}"/>
              </a:ext>
            </a:extLst>
          </p:cNvPr>
          <p:cNvCxnSpPr>
            <a:cxnSpLocks/>
          </p:cNvCxnSpPr>
          <p:nvPr/>
        </p:nvCxnSpPr>
        <p:spPr>
          <a:xfrm>
            <a:off x="1131892" y="4076701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5CBCCB4D-8A5E-244C-A9DA-6C8A121276C2}"/>
              </a:ext>
            </a:extLst>
          </p:cNvPr>
          <p:cNvSpPr/>
          <p:nvPr/>
        </p:nvSpPr>
        <p:spPr>
          <a:xfrm>
            <a:off x="3608393" y="403860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FEE4B062-D22C-3C43-9F77-904A22E0A353}"/>
              </a:ext>
            </a:extLst>
          </p:cNvPr>
          <p:cNvCxnSpPr>
            <a:cxnSpLocks/>
          </p:cNvCxnSpPr>
          <p:nvPr/>
        </p:nvCxnSpPr>
        <p:spPr>
          <a:xfrm flipH="1">
            <a:off x="3132142" y="3962401"/>
            <a:ext cx="590549" cy="114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3DDCC378-9F71-CD41-ADFB-CC2A0DD2BE9B}"/>
              </a:ext>
            </a:extLst>
          </p:cNvPr>
          <p:cNvSpPr/>
          <p:nvPr/>
        </p:nvSpPr>
        <p:spPr>
          <a:xfrm>
            <a:off x="769943" y="706755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A008537C-C38D-8442-9D24-A8A072FE2776}"/>
              </a:ext>
            </a:extLst>
          </p:cNvPr>
          <p:cNvCxnSpPr>
            <a:cxnSpLocks/>
          </p:cNvCxnSpPr>
          <p:nvPr/>
        </p:nvCxnSpPr>
        <p:spPr>
          <a:xfrm>
            <a:off x="693742" y="7219951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8">
            <a:extLst>
              <a:ext uri="{FF2B5EF4-FFF2-40B4-BE49-F238E27FC236}">
                <a16:creationId xmlns:a16="http://schemas.microsoft.com/office/drawing/2014/main" id="{7714BFC8-59D0-E141-BB40-B315D1C435DE}"/>
              </a:ext>
            </a:extLst>
          </p:cNvPr>
          <p:cNvSpPr/>
          <p:nvPr/>
        </p:nvSpPr>
        <p:spPr>
          <a:xfrm>
            <a:off x="3170243" y="706755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C9E39887-4FD7-4C4A-AF19-613FF20DAD13}"/>
              </a:ext>
            </a:extLst>
          </p:cNvPr>
          <p:cNvCxnSpPr>
            <a:cxnSpLocks/>
          </p:cNvCxnSpPr>
          <p:nvPr/>
        </p:nvCxnSpPr>
        <p:spPr>
          <a:xfrm>
            <a:off x="3055942" y="7200901"/>
            <a:ext cx="190500" cy="4191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D4DB664D-6A9D-BB4F-BAD1-2F5DC3019652}"/>
              </a:ext>
            </a:extLst>
          </p:cNvPr>
          <p:cNvCxnSpPr>
            <a:cxnSpLocks/>
          </p:cNvCxnSpPr>
          <p:nvPr/>
        </p:nvCxnSpPr>
        <p:spPr>
          <a:xfrm>
            <a:off x="3532192" y="8172450"/>
            <a:ext cx="0" cy="3810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67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A728A93-087F-C84E-8E76-78DF1DE6FB71}"/>
              </a:ext>
            </a:extLst>
          </p:cNvPr>
          <p:cNvSpPr/>
          <p:nvPr/>
        </p:nvSpPr>
        <p:spPr>
          <a:xfrm>
            <a:off x="266700" y="285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B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5FA72170-08B9-B741-9B7F-248D3BF31D3F}"/>
              </a:ext>
            </a:extLst>
          </p:cNvPr>
          <p:cNvSpPr/>
          <p:nvPr/>
        </p:nvSpPr>
        <p:spPr>
          <a:xfrm>
            <a:off x="276225" y="3333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D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1A03343-5325-E745-BFAC-3D911E05772B}"/>
              </a:ext>
            </a:extLst>
          </p:cNvPr>
          <p:cNvSpPr/>
          <p:nvPr/>
        </p:nvSpPr>
        <p:spPr>
          <a:xfrm>
            <a:off x="2628901" y="285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C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FE5761C-0661-174B-A082-0DA6D5B14DD1}"/>
              </a:ext>
            </a:extLst>
          </p:cNvPr>
          <p:cNvSpPr/>
          <p:nvPr/>
        </p:nvSpPr>
        <p:spPr>
          <a:xfrm>
            <a:off x="2628901" y="3333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F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3865B86-2C12-304E-8B42-F4F919ADC303}"/>
              </a:ext>
            </a:extLst>
          </p:cNvPr>
          <p:cNvSpPr/>
          <p:nvPr/>
        </p:nvSpPr>
        <p:spPr>
          <a:xfrm>
            <a:off x="276225" y="6419851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G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6B74703A-39FA-5F41-94B6-3B70746C010B}"/>
              </a:ext>
            </a:extLst>
          </p:cNvPr>
          <p:cNvSpPr/>
          <p:nvPr/>
        </p:nvSpPr>
        <p:spPr>
          <a:xfrm>
            <a:off x="2628901" y="6419851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H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CC742903-93A8-7D41-9EB4-A98301196FC6}"/>
              </a:ext>
            </a:extLst>
          </p:cNvPr>
          <p:cNvSpPr/>
          <p:nvPr/>
        </p:nvSpPr>
        <p:spPr>
          <a:xfrm>
            <a:off x="884243" y="100965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92B6C644-E807-C54F-9CA1-B50369BB1DB1}"/>
              </a:ext>
            </a:extLst>
          </p:cNvPr>
          <p:cNvCxnSpPr>
            <a:cxnSpLocks/>
          </p:cNvCxnSpPr>
          <p:nvPr/>
        </p:nvCxnSpPr>
        <p:spPr>
          <a:xfrm>
            <a:off x="769942" y="1143001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E2063A7-C145-8443-B6B4-D8C5ADA19E9F}"/>
              </a:ext>
            </a:extLst>
          </p:cNvPr>
          <p:cNvCxnSpPr>
            <a:cxnSpLocks/>
          </p:cNvCxnSpPr>
          <p:nvPr/>
        </p:nvCxnSpPr>
        <p:spPr>
          <a:xfrm>
            <a:off x="1208091" y="933451"/>
            <a:ext cx="35400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9D40D931-956F-E04F-97BB-F596183956B1}"/>
              </a:ext>
            </a:extLst>
          </p:cNvPr>
          <p:cNvSpPr/>
          <p:nvPr/>
        </p:nvSpPr>
        <p:spPr>
          <a:xfrm>
            <a:off x="4122743" y="106680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BF44E217-6DAF-604C-8139-EB9B2BBEB7D2}"/>
              </a:ext>
            </a:extLst>
          </p:cNvPr>
          <p:cNvCxnSpPr>
            <a:cxnSpLocks/>
          </p:cNvCxnSpPr>
          <p:nvPr/>
        </p:nvCxnSpPr>
        <p:spPr>
          <a:xfrm flipH="1" flipV="1">
            <a:off x="3924300" y="933451"/>
            <a:ext cx="427042" cy="952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35944572-06B4-2B4E-AE0A-130EC1EDC399}"/>
              </a:ext>
            </a:extLst>
          </p:cNvPr>
          <p:cNvSpPr/>
          <p:nvPr/>
        </p:nvSpPr>
        <p:spPr>
          <a:xfrm>
            <a:off x="808043" y="405765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D83D8292-8148-954E-AD16-9D5AD34F5D81}"/>
              </a:ext>
            </a:extLst>
          </p:cNvPr>
          <p:cNvCxnSpPr>
            <a:cxnSpLocks/>
          </p:cNvCxnSpPr>
          <p:nvPr/>
        </p:nvCxnSpPr>
        <p:spPr>
          <a:xfrm>
            <a:off x="693742" y="4191001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7644435B-FD95-594A-8228-CF54DE9E7510}"/>
              </a:ext>
            </a:extLst>
          </p:cNvPr>
          <p:cNvCxnSpPr>
            <a:cxnSpLocks/>
          </p:cNvCxnSpPr>
          <p:nvPr/>
        </p:nvCxnSpPr>
        <p:spPr>
          <a:xfrm>
            <a:off x="1131891" y="3981451"/>
            <a:ext cx="35400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6F1E329E-90DC-A846-8FDF-9F9C02BDA12D}"/>
              </a:ext>
            </a:extLst>
          </p:cNvPr>
          <p:cNvSpPr/>
          <p:nvPr/>
        </p:nvSpPr>
        <p:spPr>
          <a:xfrm>
            <a:off x="3379793" y="405765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69F74714-9695-9F46-8535-4DDAC2C0E5C6}"/>
              </a:ext>
            </a:extLst>
          </p:cNvPr>
          <p:cNvCxnSpPr>
            <a:cxnSpLocks/>
          </p:cNvCxnSpPr>
          <p:nvPr/>
        </p:nvCxnSpPr>
        <p:spPr>
          <a:xfrm>
            <a:off x="3284542" y="4191001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5ABE196A-A267-1B41-B5D5-84FAC50B347E}"/>
              </a:ext>
            </a:extLst>
          </p:cNvPr>
          <p:cNvCxnSpPr>
            <a:cxnSpLocks/>
          </p:cNvCxnSpPr>
          <p:nvPr/>
        </p:nvCxnSpPr>
        <p:spPr>
          <a:xfrm>
            <a:off x="3703641" y="3981451"/>
            <a:ext cx="35400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150E8B44-DCBC-1F4C-A761-641B8FDEEC90}"/>
              </a:ext>
            </a:extLst>
          </p:cNvPr>
          <p:cNvCxnSpPr>
            <a:cxnSpLocks/>
          </p:cNvCxnSpPr>
          <p:nvPr/>
        </p:nvCxnSpPr>
        <p:spPr>
          <a:xfrm>
            <a:off x="3760791" y="4705351"/>
            <a:ext cx="35400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>
            <a:extLst>
              <a:ext uri="{FF2B5EF4-FFF2-40B4-BE49-F238E27FC236}">
                <a16:creationId xmlns:a16="http://schemas.microsoft.com/office/drawing/2014/main" id="{29F835F2-D817-1440-AF52-2DB46857F368}"/>
              </a:ext>
            </a:extLst>
          </p:cNvPr>
          <p:cNvSpPr/>
          <p:nvPr/>
        </p:nvSpPr>
        <p:spPr>
          <a:xfrm>
            <a:off x="1798643" y="720090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F874533C-0F8B-6C42-B32A-DB58BAE60E40}"/>
              </a:ext>
            </a:extLst>
          </p:cNvPr>
          <p:cNvCxnSpPr>
            <a:cxnSpLocks/>
          </p:cNvCxnSpPr>
          <p:nvPr/>
        </p:nvCxnSpPr>
        <p:spPr>
          <a:xfrm flipH="1" flipV="1">
            <a:off x="1581150" y="7067551"/>
            <a:ext cx="427042" cy="952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>
            <a:extLst>
              <a:ext uri="{FF2B5EF4-FFF2-40B4-BE49-F238E27FC236}">
                <a16:creationId xmlns:a16="http://schemas.microsoft.com/office/drawing/2014/main" id="{AC5EB225-F400-0645-8616-54BBC77BFF48}"/>
              </a:ext>
            </a:extLst>
          </p:cNvPr>
          <p:cNvSpPr/>
          <p:nvPr/>
        </p:nvSpPr>
        <p:spPr>
          <a:xfrm>
            <a:off x="3170243" y="701040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104A3691-1DEF-DA4A-BF87-951005689F42}"/>
              </a:ext>
            </a:extLst>
          </p:cNvPr>
          <p:cNvCxnSpPr>
            <a:cxnSpLocks/>
          </p:cNvCxnSpPr>
          <p:nvPr/>
        </p:nvCxnSpPr>
        <p:spPr>
          <a:xfrm>
            <a:off x="3036892" y="7143751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482514A4-3528-EE46-8FEA-CD2393B164C0}"/>
              </a:ext>
            </a:extLst>
          </p:cNvPr>
          <p:cNvCxnSpPr>
            <a:cxnSpLocks/>
          </p:cNvCxnSpPr>
          <p:nvPr/>
        </p:nvCxnSpPr>
        <p:spPr>
          <a:xfrm>
            <a:off x="4008442" y="7143751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632B78DE-574C-264A-86BE-9E503D8837FB}"/>
              </a:ext>
            </a:extLst>
          </p:cNvPr>
          <p:cNvCxnSpPr>
            <a:cxnSpLocks/>
          </p:cNvCxnSpPr>
          <p:nvPr/>
        </p:nvCxnSpPr>
        <p:spPr>
          <a:xfrm>
            <a:off x="3532191" y="8153401"/>
            <a:ext cx="35400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68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A728A93-087F-C84E-8E76-78DF1DE6FB71}"/>
              </a:ext>
            </a:extLst>
          </p:cNvPr>
          <p:cNvSpPr/>
          <p:nvPr/>
        </p:nvSpPr>
        <p:spPr>
          <a:xfrm>
            <a:off x="266700" y="285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J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5FA72170-08B9-B741-9B7F-248D3BF31D3F}"/>
              </a:ext>
            </a:extLst>
          </p:cNvPr>
          <p:cNvSpPr/>
          <p:nvPr/>
        </p:nvSpPr>
        <p:spPr>
          <a:xfrm>
            <a:off x="276225" y="3333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1A03343-5325-E745-BFAC-3D911E05772B}"/>
              </a:ext>
            </a:extLst>
          </p:cNvPr>
          <p:cNvSpPr/>
          <p:nvPr/>
        </p:nvSpPr>
        <p:spPr>
          <a:xfrm>
            <a:off x="2628901" y="285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K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FE5761C-0661-174B-A082-0DA6D5B14DD1}"/>
              </a:ext>
            </a:extLst>
          </p:cNvPr>
          <p:cNvSpPr/>
          <p:nvPr/>
        </p:nvSpPr>
        <p:spPr>
          <a:xfrm>
            <a:off x="2628901" y="3333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3865B86-2C12-304E-8B42-F4F919ADC303}"/>
              </a:ext>
            </a:extLst>
          </p:cNvPr>
          <p:cNvSpPr/>
          <p:nvPr/>
        </p:nvSpPr>
        <p:spPr>
          <a:xfrm>
            <a:off x="276225" y="6419851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N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6B74703A-39FA-5F41-94B6-3B70746C010B}"/>
              </a:ext>
            </a:extLst>
          </p:cNvPr>
          <p:cNvSpPr/>
          <p:nvPr/>
        </p:nvSpPr>
        <p:spPr>
          <a:xfrm>
            <a:off x="2628901" y="6419851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P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8ACE8C2-546B-E548-B9F4-520ECAAFFE6D}"/>
              </a:ext>
            </a:extLst>
          </p:cNvPr>
          <p:cNvSpPr/>
          <p:nvPr/>
        </p:nvSpPr>
        <p:spPr>
          <a:xfrm>
            <a:off x="1360493" y="95250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8314A025-AAB2-3949-81FE-FF8F3C2327B4}"/>
              </a:ext>
            </a:extLst>
          </p:cNvPr>
          <p:cNvCxnSpPr>
            <a:cxnSpLocks/>
          </p:cNvCxnSpPr>
          <p:nvPr/>
        </p:nvCxnSpPr>
        <p:spPr>
          <a:xfrm>
            <a:off x="1227142" y="1085851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88030797-19E4-7741-9520-B153012A356F}"/>
              </a:ext>
            </a:extLst>
          </p:cNvPr>
          <p:cNvSpPr/>
          <p:nvPr/>
        </p:nvSpPr>
        <p:spPr>
          <a:xfrm>
            <a:off x="3284543" y="97155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F13AF194-D3C8-FA4E-899D-6DADAF65808A}"/>
              </a:ext>
            </a:extLst>
          </p:cNvPr>
          <p:cNvCxnSpPr>
            <a:cxnSpLocks/>
          </p:cNvCxnSpPr>
          <p:nvPr/>
        </p:nvCxnSpPr>
        <p:spPr>
          <a:xfrm>
            <a:off x="3151192" y="1104901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FE3C55BE-FC90-2E41-AE0B-279DD65ED9BB}"/>
              </a:ext>
            </a:extLst>
          </p:cNvPr>
          <p:cNvCxnSpPr>
            <a:cxnSpLocks/>
          </p:cNvCxnSpPr>
          <p:nvPr/>
        </p:nvCxnSpPr>
        <p:spPr>
          <a:xfrm flipV="1">
            <a:off x="3608392" y="1238250"/>
            <a:ext cx="239708" cy="34290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975618F6-19B0-B746-8FC8-524463558664}"/>
              </a:ext>
            </a:extLst>
          </p:cNvPr>
          <p:cNvCxnSpPr>
            <a:cxnSpLocks/>
          </p:cNvCxnSpPr>
          <p:nvPr/>
        </p:nvCxnSpPr>
        <p:spPr>
          <a:xfrm>
            <a:off x="4008442" y="1771652"/>
            <a:ext cx="220658" cy="3238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A3F5FFE8-27AA-444F-9B7F-6AFF84501095}"/>
              </a:ext>
            </a:extLst>
          </p:cNvPr>
          <p:cNvSpPr/>
          <p:nvPr/>
        </p:nvSpPr>
        <p:spPr>
          <a:xfrm>
            <a:off x="1074743" y="390525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89BB73DA-907B-5B44-9B28-E5A7C0E6719C}"/>
              </a:ext>
            </a:extLst>
          </p:cNvPr>
          <p:cNvCxnSpPr>
            <a:cxnSpLocks/>
          </p:cNvCxnSpPr>
          <p:nvPr/>
        </p:nvCxnSpPr>
        <p:spPr>
          <a:xfrm>
            <a:off x="941392" y="4038601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35765F40-8425-2645-B7F8-0FCF7C13DF58}"/>
              </a:ext>
            </a:extLst>
          </p:cNvPr>
          <p:cNvSpPr/>
          <p:nvPr/>
        </p:nvSpPr>
        <p:spPr>
          <a:xfrm>
            <a:off x="2865443" y="398145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36BE1651-2D88-5549-A206-FF6DD39B2369}"/>
              </a:ext>
            </a:extLst>
          </p:cNvPr>
          <p:cNvCxnSpPr>
            <a:cxnSpLocks/>
          </p:cNvCxnSpPr>
          <p:nvPr/>
        </p:nvCxnSpPr>
        <p:spPr>
          <a:xfrm>
            <a:off x="2770192" y="4133851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274BCE18-5722-D444-8A6F-5FD2C9046199}"/>
              </a:ext>
            </a:extLst>
          </p:cNvPr>
          <p:cNvCxnSpPr>
            <a:cxnSpLocks/>
          </p:cNvCxnSpPr>
          <p:nvPr/>
        </p:nvCxnSpPr>
        <p:spPr>
          <a:xfrm>
            <a:off x="3417892" y="4095752"/>
            <a:ext cx="171450" cy="4000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67EFC4B9-DBE4-7E4A-9D95-96267B9DE354}"/>
              </a:ext>
            </a:extLst>
          </p:cNvPr>
          <p:cNvSpPr/>
          <p:nvPr/>
        </p:nvSpPr>
        <p:spPr>
          <a:xfrm>
            <a:off x="769943" y="708660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4F3D2B57-D4C9-BB4E-9C7E-D8C986F1B338}"/>
              </a:ext>
            </a:extLst>
          </p:cNvPr>
          <p:cNvCxnSpPr>
            <a:cxnSpLocks/>
          </p:cNvCxnSpPr>
          <p:nvPr/>
        </p:nvCxnSpPr>
        <p:spPr>
          <a:xfrm>
            <a:off x="674692" y="7239001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7B3FE75B-7539-5046-82E9-1EA5EAE91621}"/>
              </a:ext>
            </a:extLst>
          </p:cNvPr>
          <p:cNvCxnSpPr>
            <a:cxnSpLocks/>
          </p:cNvCxnSpPr>
          <p:nvPr/>
        </p:nvCxnSpPr>
        <p:spPr>
          <a:xfrm>
            <a:off x="1227142" y="7143750"/>
            <a:ext cx="228600" cy="36195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8">
            <a:extLst>
              <a:ext uri="{FF2B5EF4-FFF2-40B4-BE49-F238E27FC236}">
                <a16:creationId xmlns:a16="http://schemas.microsoft.com/office/drawing/2014/main" id="{694963A8-1F7D-3743-9F9E-617999BCC1CF}"/>
              </a:ext>
            </a:extLst>
          </p:cNvPr>
          <p:cNvSpPr/>
          <p:nvPr/>
        </p:nvSpPr>
        <p:spPr>
          <a:xfrm>
            <a:off x="3246443" y="708660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D30476F0-25F4-EA45-986F-FBB35D1FEA85}"/>
              </a:ext>
            </a:extLst>
          </p:cNvPr>
          <p:cNvCxnSpPr>
            <a:cxnSpLocks/>
          </p:cNvCxnSpPr>
          <p:nvPr/>
        </p:nvCxnSpPr>
        <p:spPr>
          <a:xfrm>
            <a:off x="3189292" y="7219951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F56844E7-870F-C94E-872C-885BECA995F9}"/>
              </a:ext>
            </a:extLst>
          </p:cNvPr>
          <p:cNvCxnSpPr>
            <a:cxnSpLocks/>
          </p:cNvCxnSpPr>
          <p:nvPr/>
        </p:nvCxnSpPr>
        <p:spPr>
          <a:xfrm>
            <a:off x="3570291" y="7010401"/>
            <a:ext cx="35400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36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A728A93-087F-C84E-8E76-78DF1DE6FB71}"/>
              </a:ext>
            </a:extLst>
          </p:cNvPr>
          <p:cNvSpPr/>
          <p:nvPr/>
        </p:nvSpPr>
        <p:spPr>
          <a:xfrm>
            <a:off x="266700" y="285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Q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5FA72170-08B9-B741-9B7F-248D3BF31D3F}"/>
              </a:ext>
            </a:extLst>
          </p:cNvPr>
          <p:cNvSpPr/>
          <p:nvPr/>
        </p:nvSpPr>
        <p:spPr>
          <a:xfrm>
            <a:off x="276225" y="3333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1A03343-5325-E745-BFAC-3D911E05772B}"/>
              </a:ext>
            </a:extLst>
          </p:cNvPr>
          <p:cNvSpPr/>
          <p:nvPr/>
        </p:nvSpPr>
        <p:spPr>
          <a:xfrm>
            <a:off x="2628901" y="285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R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FFE5761C-0661-174B-A082-0DA6D5B14DD1}"/>
              </a:ext>
            </a:extLst>
          </p:cNvPr>
          <p:cNvSpPr/>
          <p:nvPr/>
        </p:nvSpPr>
        <p:spPr>
          <a:xfrm>
            <a:off x="2628901" y="3333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 err="1">
                <a:solidFill>
                  <a:srgbClr val="C00000"/>
                </a:solidFill>
              </a:rPr>
              <a:t>T</a:t>
            </a:r>
            <a:endParaRPr lang="fr-FR" sz="19999" b="1" dirty="0">
              <a:solidFill>
                <a:srgbClr val="C00000"/>
              </a:solidFill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3865B86-2C12-304E-8B42-F4F919ADC303}"/>
              </a:ext>
            </a:extLst>
          </p:cNvPr>
          <p:cNvSpPr/>
          <p:nvPr/>
        </p:nvSpPr>
        <p:spPr>
          <a:xfrm>
            <a:off x="276225" y="6419851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7999" b="1" dirty="0">
                <a:solidFill>
                  <a:srgbClr val="C00000"/>
                </a:solidFill>
              </a:rPr>
              <a:t>W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6B74703A-39FA-5F41-94B6-3B70746C010B}"/>
              </a:ext>
            </a:extLst>
          </p:cNvPr>
          <p:cNvSpPr/>
          <p:nvPr/>
        </p:nvSpPr>
        <p:spPr>
          <a:xfrm>
            <a:off x="2628901" y="6419851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V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6896C29-416D-A645-8435-9E55561CE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6018" y="-514349"/>
            <a:ext cx="6470665" cy="9906000"/>
          </a:xfrm>
          <a:prstGeom prst="rect">
            <a:avLst/>
          </a:prstGeom>
        </p:spPr>
      </p:pic>
      <p:sp>
        <p:nvSpPr>
          <p:cNvPr id="11" name="Ellipse 10">
            <a:extLst>
              <a:ext uri="{FF2B5EF4-FFF2-40B4-BE49-F238E27FC236}">
                <a16:creationId xmlns:a16="http://schemas.microsoft.com/office/drawing/2014/main" id="{AF5DD897-CF09-D640-9C5F-5D6E94076C17}"/>
              </a:ext>
            </a:extLst>
          </p:cNvPr>
          <p:cNvSpPr/>
          <p:nvPr/>
        </p:nvSpPr>
        <p:spPr>
          <a:xfrm>
            <a:off x="1265243" y="100965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6544908C-77A4-AB4C-8BC3-DB5B2EBAAC78}"/>
              </a:ext>
            </a:extLst>
          </p:cNvPr>
          <p:cNvCxnSpPr>
            <a:cxnSpLocks/>
          </p:cNvCxnSpPr>
          <p:nvPr/>
        </p:nvCxnSpPr>
        <p:spPr>
          <a:xfrm flipH="1">
            <a:off x="788992" y="933451"/>
            <a:ext cx="590549" cy="114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744E4C80-CA97-A845-A97C-2A3EA67FEEB9}"/>
              </a:ext>
            </a:extLst>
          </p:cNvPr>
          <p:cNvSpPr/>
          <p:nvPr/>
        </p:nvSpPr>
        <p:spPr>
          <a:xfrm>
            <a:off x="3227393" y="102870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B6D859B7-E80B-0148-B5B7-C273085CF40C}"/>
              </a:ext>
            </a:extLst>
          </p:cNvPr>
          <p:cNvCxnSpPr>
            <a:cxnSpLocks/>
          </p:cNvCxnSpPr>
          <p:nvPr/>
        </p:nvCxnSpPr>
        <p:spPr>
          <a:xfrm>
            <a:off x="3170242" y="1162051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EC9FEAD7-9D8B-1D41-B82B-61000FAB794D}"/>
              </a:ext>
            </a:extLst>
          </p:cNvPr>
          <p:cNvCxnSpPr>
            <a:cxnSpLocks/>
          </p:cNvCxnSpPr>
          <p:nvPr/>
        </p:nvCxnSpPr>
        <p:spPr>
          <a:xfrm>
            <a:off x="3551241" y="952501"/>
            <a:ext cx="35400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>
            <a:extLst>
              <a:ext uri="{FF2B5EF4-FFF2-40B4-BE49-F238E27FC236}">
                <a16:creationId xmlns:a16="http://schemas.microsoft.com/office/drawing/2014/main" id="{9B566775-B848-DC49-8B78-2F3557F064FD}"/>
              </a:ext>
            </a:extLst>
          </p:cNvPr>
          <p:cNvSpPr/>
          <p:nvPr/>
        </p:nvSpPr>
        <p:spPr>
          <a:xfrm>
            <a:off x="1646243" y="411480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B56902EB-32CD-664C-A7A4-A107C2ECDABD}"/>
              </a:ext>
            </a:extLst>
          </p:cNvPr>
          <p:cNvCxnSpPr>
            <a:cxnSpLocks/>
          </p:cNvCxnSpPr>
          <p:nvPr/>
        </p:nvCxnSpPr>
        <p:spPr>
          <a:xfrm flipH="1" flipV="1">
            <a:off x="1265243" y="3867150"/>
            <a:ext cx="533401" cy="1333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>
            <a:extLst>
              <a:ext uri="{FF2B5EF4-FFF2-40B4-BE49-F238E27FC236}">
                <a16:creationId xmlns:a16="http://schemas.microsoft.com/office/drawing/2014/main" id="{6F65ACD5-89F8-8449-8D1F-761AEEBAAB9E}"/>
              </a:ext>
            </a:extLst>
          </p:cNvPr>
          <p:cNvSpPr/>
          <p:nvPr/>
        </p:nvSpPr>
        <p:spPr>
          <a:xfrm>
            <a:off x="3151193" y="405765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45D092EE-E6D9-C84B-A275-FA59FD988DB6}"/>
              </a:ext>
            </a:extLst>
          </p:cNvPr>
          <p:cNvCxnSpPr>
            <a:cxnSpLocks/>
          </p:cNvCxnSpPr>
          <p:nvPr/>
        </p:nvCxnSpPr>
        <p:spPr>
          <a:xfrm>
            <a:off x="3284541" y="3981451"/>
            <a:ext cx="35400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42EC4B37-FB37-934D-9A63-2BBBB42401E4}"/>
              </a:ext>
            </a:extLst>
          </p:cNvPr>
          <p:cNvCxnSpPr>
            <a:cxnSpLocks/>
          </p:cNvCxnSpPr>
          <p:nvPr/>
        </p:nvCxnSpPr>
        <p:spPr>
          <a:xfrm>
            <a:off x="3532192" y="4419601"/>
            <a:ext cx="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>
            <a:extLst>
              <a:ext uri="{FF2B5EF4-FFF2-40B4-BE49-F238E27FC236}">
                <a16:creationId xmlns:a16="http://schemas.microsoft.com/office/drawing/2014/main" id="{AC7E4191-E148-CD4A-AE06-BF752614E7CC}"/>
              </a:ext>
            </a:extLst>
          </p:cNvPr>
          <p:cNvSpPr/>
          <p:nvPr/>
        </p:nvSpPr>
        <p:spPr>
          <a:xfrm>
            <a:off x="427043" y="710565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A455A68D-D38D-F441-AC78-7A66BC4A3EAE}"/>
              </a:ext>
            </a:extLst>
          </p:cNvPr>
          <p:cNvCxnSpPr>
            <a:cxnSpLocks/>
          </p:cNvCxnSpPr>
          <p:nvPr/>
        </p:nvCxnSpPr>
        <p:spPr>
          <a:xfrm>
            <a:off x="769942" y="7162800"/>
            <a:ext cx="144458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>
            <a:extLst>
              <a:ext uri="{FF2B5EF4-FFF2-40B4-BE49-F238E27FC236}">
                <a16:creationId xmlns:a16="http://schemas.microsoft.com/office/drawing/2014/main" id="{F676A471-D651-3D44-A8E3-211BBC7DE1DC}"/>
              </a:ext>
            </a:extLst>
          </p:cNvPr>
          <p:cNvSpPr/>
          <p:nvPr/>
        </p:nvSpPr>
        <p:spPr>
          <a:xfrm>
            <a:off x="3094043" y="708660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7E0D2DC0-2DB2-CF45-B40F-802AFF53FF75}"/>
              </a:ext>
            </a:extLst>
          </p:cNvPr>
          <p:cNvCxnSpPr>
            <a:cxnSpLocks/>
          </p:cNvCxnSpPr>
          <p:nvPr/>
        </p:nvCxnSpPr>
        <p:spPr>
          <a:xfrm>
            <a:off x="3455992" y="7162800"/>
            <a:ext cx="144458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1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A728A93-087F-C84E-8E76-78DF1DE6FB71}"/>
              </a:ext>
            </a:extLst>
          </p:cNvPr>
          <p:cNvSpPr/>
          <p:nvPr/>
        </p:nvSpPr>
        <p:spPr>
          <a:xfrm>
            <a:off x="266700" y="285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9F76F39D-2484-C243-8AE6-A78B2238E23E}"/>
              </a:ext>
            </a:extLst>
          </p:cNvPr>
          <p:cNvSpPr/>
          <p:nvPr/>
        </p:nvSpPr>
        <p:spPr>
          <a:xfrm>
            <a:off x="2628901" y="285750"/>
            <a:ext cx="2266950" cy="2971800"/>
          </a:xfrm>
          <a:prstGeom prst="round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9999" b="1" dirty="0">
                <a:solidFill>
                  <a:srgbClr val="C00000"/>
                </a:solidFill>
              </a:rPr>
              <a:t>Z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CC376C2-5B6F-944C-907C-3F94CE5D1C62}"/>
              </a:ext>
            </a:extLst>
          </p:cNvPr>
          <p:cNvSpPr/>
          <p:nvPr/>
        </p:nvSpPr>
        <p:spPr>
          <a:xfrm>
            <a:off x="846143" y="97155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7A687D74-2ED5-0B4A-8917-43D043F73A89}"/>
              </a:ext>
            </a:extLst>
          </p:cNvPr>
          <p:cNvCxnSpPr>
            <a:cxnSpLocks/>
          </p:cNvCxnSpPr>
          <p:nvPr/>
        </p:nvCxnSpPr>
        <p:spPr>
          <a:xfrm>
            <a:off x="1150942" y="990600"/>
            <a:ext cx="220658" cy="4000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06851646-3FB7-3641-B8DE-E16412AC671E}"/>
              </a:ext>
            </a:extLst>
          </p:cNvPr>
          <p:cNvCxnSpPr>
            <a:cxnSpLocks/>
          </p:cNvCxnSpPr>
          <p:nvPr/>
        </p:nvCxnSpPr>
        <p:spPr>
          <a:xfrm flipH="1">
            <a:off x="1928021" y="1019175"/>
            <a:ext cx="221463" cy="3905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0E409A26-2FFA-6F49-B8E0-FA3699ACF5FC}"/>
              </a:ext>
            </a:extLst>
          </p:cNvPr>
          <p:cNvSpPr/>
          <p:nvPr/>
        </p:nvSpPr>
        <p:spPr>
          <a:xfrm>
            <a:off x="3170243" y="1009650"/>
            <a:ext cx="266699" cy="28575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accent6"/>
              </a:solidFill>
            </a:endParaRP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A3E1BCEE-FD1A-5049-BDB0-B838ED856ED0}"/>
              </a:ext>
            </a:extLst>
          </p:cNvPr>
          <p:cNvCxnSpPr>
            <a:cxnSpLocks/>
          </p:cNvCxnSpPr>
          <p:nvPr/>
        </p:nvCxnSpPr>
        <p:spPr>
          <a:xfrm>
            <a:off x="3284541" y="952501"/>
            <a:ext cx="35400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5976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6053</TotalTime>
  <Words>26</Words>
  <Application>Microsoft Macintosh PowerPoint</Application>
  <PresentationFormat>Format A4 (210 x 297 mm)</PresentationFormat>
  <Paragraphs>26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Adeline Brosset</dc:creator>
  <cp:lastModifiedBy>Adeline Brosset</cp:lastModifiedBy>
  <cp:revision>4</cp:revision>
  <dcterms:created xsi:type="dcterms:W3CDTF">2020-02-25T15:53:23Z</dcterms:created>
  <dcterms:modified xsi:type="dcterms:W3CDTF">2020-02-29T20:46:31Z</dcterms:modified>
</cp:coreProperties>
</file>