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E1D"/>
    <a:srgbClr val="030D1B"/>
    <a:srgbClr val="4268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9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DEDF60-C0D6-460B-B76E-042ACE2DA4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C37A76C-59E8-425A-9E4A-2909049E4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BC2699-1EAC-4C3F-83D2-AA709A707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C32B-0376-4CD0-820A-23FA95DCB7F9}" type="datetimeFigureOut">
              <a:rPr lang="fr-FR" smtClean="0"/>
              <a:t>10/08/2020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C010A5-BBF4-4DCD-8CC7-CCAE0DA45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ADDF69-7F33-4EBF-9B9E-D258F66A7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DBB2-0E63-4F60-A53B-43D2DBC064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460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345CDF-AA39-48E7-B228-1C0C359DA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76028BF-73E5-4072-A201-EA0E90624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984B18-A703-4150-8559-ED051EA9E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C32B-0376-4CD0-820A-23FA95DCB7F9}" type="datetimeFigureOut">
              <a:rPr lang="fr-FR" smtClean="0"/>
              <a:t>10/08/2020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18126A-05A7-4256-AD47-EA206E6C0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B010D4-2003-4029-94C1-10EDAFBC0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DBB2-0E63-4F60-A53B-43D2DBC064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135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80CBF14-7C48-406C-A7AB-166D095D62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858BC80-DC5D-4324-88AD-C2F7F2C92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41592E-CDF3-46F1-A02C-931F5419C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C32B-0376-4CD0-820A-23FA95DCB7F9}" type="datetimeFigureOut">
              <a:rPr lang="fr-FR" smtClean="0"/>
              <a:t>10/08/2020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0BC3DD-D14C-4C50-80AD-1DDF47460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6672B7-D182-49B0-9399-0B81E83B4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DBB2-0E63-4F60-A53B-43D2DBC064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1445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D49E69-B4DA-425B-9077-E0B73A454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6D0AC9-3FD9-4F5A-8513-E014C3939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4D78F0-2026-45BE-A4AF-D8117BBF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C32B-0376-4CD0-820A-23FA95DCB7F9}" type="datetimeFigureOut">
              <a:rPr lang="fr-FR" smtClean="0"/>
              <a:t>10/08/2020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55AF46-696B-4F11-B92A-39F397C8A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FC1F9E-297F-4581-BF5D-FC224091C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DBB2-0E63-4F60-A53B-43D2DBC064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182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91F73D-DAA2-4213-867D-1445470CE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3FF204-8BF9-4F08-A3CC-E24EE013B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EF1903-E3BF-43E9-AFB5-F6FB3FB3B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C32B-0376-4CD0-820A-23FA95DCB7F9}" type="datetimeFigureOut">
              <a:rPr lang="fr-FR" smtClean="0"/>
              <a:t>10/08/2020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67B14F-D7C7-4C38-AC55-88294575E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2CFDEE-7FF9-4D35-A10F-7C0584079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DBB2-0E63-4F60-A53B-43D2DBC064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07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830513-E326-423D-982D-2F1408CDC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C815D1-518B-4EBA-80B4-A7E6469BAD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0A877C2-A27F-40F6-84BC-B492B5929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C9FB1E-998E-40A6-986C-1025E5170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C32B-0376-4CD0-820A-23FA95DCB7F9}" type="datetimeFigureOut">
              <a:rPr lang="fr-FR" smtClean="0"/>
              <a:t>10/08/2020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DF5DDD-C080-4E17-B452-F31111793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8F478C-8316-438D-A19B-461CB7944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DBB2-0E63-4F60-A53B-43D2DBC064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21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86C51A-E8DA-455E-849B-213417F67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C138A3-7308-43AC-BAAF-3B5341BE2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3050A75-8563-42B4-91D4-CC49844E7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949AD0B-BA95-4D78-8D38-3AF3E83A13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234C6AF-D981-4928-98FB-05786AB210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BBD5722-8CF6-43C7-AC83-3DDB5C298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C32B-0376-4CD0-820A-23FA95DCB7F9}" type="datetimeFigureOut">
              <a:rPr lang="fr-FR" smtClean="0"/>
              <a:t>10/08/2020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E96F357-D279-427C-A8C8-C302689D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DDBA556-8964-4264-AC0C-9CF66B27C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DBB2-0E63-4F60-A53B-43D2DBC064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00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15378A-FA22-4C87-9234-10CC650A2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7D41121-589E-40CE-82EF-7C118CFC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C32B-0376-4CD0-820A-23FA95DCB7F9}" type="datetimeFigureOut">
              <a:rPr lang="fr-FR" smtClean="0"/>
              <a:t>10/08/2020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3AC33ED-F1DF-403A-A982-287A7258C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15C6D42-FEC0-4640-9228-F10E55321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DBB2-0E63-4F60-A53B-43D2DBC064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24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1B772A2-DEB2-4E66-8376-5C354657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C32B-0376-4CD0-820A-23FA95DCB7F9}" type="datetimeFigureOut">
              <a:rPr lang="fr-FR" smtClean="0"/>
              <a:t>10/08/2020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086704C-7E8D-4E35-A55E-99965C7D2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6E8BD8A-D143-41AA-9A2D-D3422CA3D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DBB2-0E63-4F60-A53B-43D2DBC064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80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470329-3B9F-4AFB-BE94-2003C2017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7B4FE7-4B42-4387-9A68-A3CA94792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3F435E6-87B4-45BB-9C2F-F2718D08F2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C4DF7D-A0FE-4138-B835-E911C75B2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C32B-0376-4CD0-820A-23FA95DCB7F9}" type="datetimeFigureOut">
              <a:rPr lang="fr-FR" smtClean="0"/>
              <a:t>10/08/2020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D467B23-5409-4C2A-9568-772293A2E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65AE94-F335-49E0-985C-B2890F2B7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DBB2-0E63-4F60-A53B-43D2DBC064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224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AF1CD5-7BC9-477E-8C58-D662E17DA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F522188-6F7F-4F8A-9FDE-E382D2FF5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1B4D3A1-9A82-45DD-BCB2-15EF08B31C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2F70F95-AE18-4854-B5E4-89BE9C533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C32B-0376-4CD0-820A-23FA95DCB7F9}" type="datetimeFigureOut">
              <a:rPr lang="fr-FR" smtClean="0"/>
              <a:t>10/08/2020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424DB31-29D7-40A0-8992-C51561078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F06FD0C-3445-4699-A7FD-E22CC0A56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DBB2-0E63-4F60-A53B-43D2DBC064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10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7BE324F-F1D3-43BF-8AC0-780334D4C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D174EA-170A-43E3-8D58-CC2D223B1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93D464-1E1A-48FE-AB77-90D78184E0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3C32B-0376-4CD0-820A-23FA95DCB7F9}" type="datetimeFigureOut">
              <a:rPr lang="fr-FR" smtClean="0"/>
              <a:t>10/08/2020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A00184-0605-4B7A-88E7-F625F0E6F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CE7DF6-6E41-4217-9734-A486E0433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FDBB2-0E63-4F60-A53B-43D2DBC064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797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7DE37E-B3F3-42ED-AB37-CB3BEE99E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253705" y="311480"/>
            <a:ext cx="9144000" cy="2387600"/>
          </a:xfrm>
        </p:spPr>
        <p:txBody>
          <a:bodyPr>
            <a:noAutofit/>
          </a:bodyPr>
          <a:lstStyle/>
          <a:p>
            <a:r>
              <a:rPr lang="fr-FR" sz="20000" dirty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Harry P" panose="00000400000000000000" pitchFamily="2" charset="0"/>
              </a:rPr>
              <a:t>Magie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F75976-FC5E-452F-8562-26FA2C4D5F74}"/>
              </a:ext>
            </a:extLst>
          </p:cNvPr>
          <p:cNvSpPr/>
          <p:nvPr/>
        </p:nvSpPr>
        <p:spPr>
          <a:xfrm>
            <a:off x="6087207" y="4936939"/>
            <a:ext cx="5993423" cy="1806907"/>
          </a:xfrm>
          <a:prstGeom prst="rect">
            <a:avLst/>
          </a:prstGeom>
          <a:solidFill>
            <a:srgbClr val="4268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D510CB-CCC2-48FE-9AF3-CA67C7BCFD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6847" y="2699080"/>
            <a:ext cx="5281246" cy="3141313"/>
          </a:xfrm>
        </p:spPr>
        <p:txBody>
          <a:bodyPr>
            <a:normAutofit fontScale="85000" lnSpcReduction="20000"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- La magie ca n’existe pas !</a:t>
            </a:r>
          </a:p>
          <a:p>
            <a:r>
              <a:rPr lang="fr-FR" dirty="0">
                <a:latin typeface="Comic Sans MS" panose="030F0702030302020204" pitchFamily="66" charset="0"/>
              </a:rPr>
              <a:t>- Si ca existe…</a:t>
            </a:r>
          </a:p>
          <a:p>
            <a:r>
              <a:rPr lang="fr-FR" dirty="0">
                <a:latin typeface="Comic Sans MS" panose="030F0702030302020204" pitchFamily="66" charset="0"/>
              </a:rPr>
              <a:t>-  Non, je te dis !</a:t>
            </a:r>
          </a:p>
          <a:p>
            <a:r>
              <a:rPr lang="fr-FR" dirty="0">
                <a:latin typeface="Comic Sans MS" panose="030F0702030302020204" pitchFamily="66" charset="0"/>
              </a:rPr>
              <a:t>- Mais si, sinon comment tu expliques les bisous magique de ma maman quand je me fais mal?</a:t>
            </a:r>
          </a:p>
          <a:p>
            <a:r>
              <a:rPr lang="fr-FR" dirty="0">
                <a:latin typeface="Comic Sans MS" panose="030F0702030302020204" pitchFamily="66" charset="0"/>
              </a:rPr>
              <a:t>Comment tu expliques que le temps passe toujours plus vite quand je suis avec mes copains alors qu’il ralentit quand je suis chez le dentiste ?</a:t>
            </a:r>
          </a:p>
          <a:p>
            <a:r>
              <a:rPr lang="fr-FR" dirty="0">
                <a:latin typeface="Comic Sans MS" panose="030F0702030302020204" pitchFamily="66" charset="0"/>
              </a:rPr>
              <a:t> Tout ça c’est magique !</a:t>
            </a:r>
          </a:p>
        </p:txBody>
      </p:sp>
      <p:sp>
        <p:nvSpPr>
          <p:cNvPr id="10" name="Parchemin : horizontal 9">
            <a:extLst>
              <a:ext uri="{FF2B5EF4-FFF2-40B4-BE49-F238E27FC236}">
                <a16:creationId xmlns:a16="http://schemas.microsoft.com/office/drawing/2014/main" id="{B033C5BA-407D-434F-8342-54BBB5A46161}"/>
              </a:ext>
            </a:extLst>
          </p:cNvPr>
          <p:cNvSpPr/>
          <p:nvPr/>
        </p:nvSpPr>
        <p:spPr>
          <a:xfrm>
            <a:off x="6477805" y="5072600"/>
            <a:ext cx="1811877" cy="667008"/>
          </a:xfrm>
          <a:prstGeom prst="horizontalScroll">
            <a:avLst/>
          </a:prstGeom>
          <a:solidFill>
            <a:srgbClr val="020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200" dirty="0">
                <a:solidFill>
                  <a:schemeClr val="bg1"/>
                </a:solidFill>
                <a:latin typeface="Dyslexie" panose="02000000000000000000" pitchFamily="2" charset="0"/>
              </a:rPr>
              <a:t>Définition</a:t>
            </a:r>
            <a:r>
              <a:rPr lang="fr-FR" dirty="0"/>
              <a:t> :</a:t>
            </a:r>
          </a:p>
        </p:txBody>
      </p:sp>
      <p:sp>
        <p:nvSpPr>
          <p:cNvPr id="12" name="Parchemin : horizontal 11">
            <a:extLst>
              <a:ext uri="{FF2B5EF4-FFF2-40B4-BE49-F238E27FC236}">
                <a16:creationId xmlns:a16="http://schemas.microsoft.com/office/drawing/2014/main" id="{8C87CF73-99ED-469F-9D7C-0992714059BD}"/>
              </a:ext>
            </a:extLst>
          </p:cNvPr>
          <p:cNvSpPr/>
          <p:nvPr/>
        </p:nvSpPr>
        <p:spPr>
          <a:xfrm>
            <a:off x="6477805" y="5857830"/>
            <a:ext cx="1811878" cy="800630"/>
          </a:xfrm>
          <a:prstGeom prst="horizontalScroll">
            <a:avLst/>
          </a:prstGeom>
          <a:solidFill>
            <a:srgbClr val="020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200" dirty="0">
                <a:latin typeface="Dyslexie" panose="02000000000000000000" pitchFamily="2" charset="0"/>
              </a:rPr>
              <a:t>Quelques mots voisins </a:t>
            </a:r>
            <a:r>
              <a:rPr lang="fr-FR" dirty="0"/>
              <a:t>: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C051B1C-A89F-4C46-A074-CD8EDABC399C}"/>
              </a:ext>
            </a:extLst>
          </p:cNvPr>
          <p:cNvSpPr txBox="1"/>
          <p:nvPr/>
        </p:nvSpPr>
        <p:spPr>
          <a:xfrm>
            <a:off x="8414239" y="522143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>
              <a:latin typeface="Dyslexie" panose="02000000000000000000" pitchFamily="2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182D405-3503-41A5-8A6C-12AD0194ADF9}"/>
              </a:ext>
            </a:extLst>
          </p:cNvPr>
          <p:cNvSpPr txBox="1"/>
          <p:nvPr/>
        </p:nvSpPr>
        <p:spPr>
          <a:xfrm>
            <a:off x="8414239" y="6073479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Dyslexie" panose="02000000000000000000" pitchFamily="2" charset="0"/>
              </a:rPr>
              <a:t>SORTILEGE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4377833-38F2-4EA1-B1D6-E64EC0682DBA}"/>
              </a:ext>
            </a:extLst>
          </p:cNvPr>
          <p:cNvSpPr/>
          <p:nvPr/>
        </p:nvSpPr>
        <p:spPr>
          <a:xfrm>
            <a:off x="6096000" y="501162"/>
            <a:ext cx="5779477" cy="3863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FEFFDB1D-8D96-4ADC-8185-65E369EFBAD8}"/>
              </a:ext>
            </a:extLst>
          </p:cNvPr>
          <p:cNvSpPr txBox="1"/>
          <p:nvPr/>
        </p:nvSpPr>
        <p:spPr>
          <a:xfrm>
            <a:off x="1390723" y="5864470"/>
            <a:ext cx="3541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arry P" panose="00000400000000000000" pitchFamily="2" charset="0"/>
              </a:rPr>
              <a:t>La magie est toujours l</a:t>
            </a:r>
            <a:r>
              <a:rPr lang="fr-F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arry P" panose="00000400000000000000" pitchFamily="2" charset="0"/>
              </a:rPr>
              <a:t>à</a:t>
            </a:r>
            <a:r>
              <a:rPr lang="fr-FR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arry P" panose="00000400000000000000" pitchFamily="2" charset="0"/>
              </a:rPr>
              <a:t> quelque part, </a:t>
            </a:r>
            <a:r>
              <a:rPr lang="fr-F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arry P" panose="00000400000000000000" pitchFamily="2" charset="0"/>
              </a:rPr>
              <a:t>à</a:t>
            </a:r>
            <a:r>
              <a:rPr lang="fr-FR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arry P" panose="00000400000000000000" pitchFamily="2" charset="0"/>
              </a:rPr>
              <a:t> toi de bien regarder…</a:t>
            </a:r>
          </a:p>
        </p:txBody>
      </p:sp>
    </p:spTree>
    <p:extLst>
      <p:ext uri="{BB962C8B-B14F-4D97-AF65-F5344CB8AC3E}">
        <p14:creationId xmlns:p14="http://schemas.microsoft.com/office/powerpoint/2010/main" val="24896100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93</Words>
  <Application>Microsoft Office PowerPoint</Application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Dyslexie</vt:lpstr>
      <vt:lpstr>Harry P</vt:lpstr>
      <vt:lpstr>Thème Office</vt:lpstr>
      <vt:lpstr>Magie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Magie</dc:title>
  <dc:creator>sebastien mirow</dc:creator>
  <cp:lastModifiedBy>sebastien mirow</cp:lastModifiedBy>
  <cp:revision>6</cp:revision>
  <dcterms:created xsi:type="dcterms:W3CDTF">2020-08-10T08:21:26Z</dcterms:created>
  <dcterms:modified xsi:type="dcterms:W3CDTF">2020-08-10T08:42:12Z</dcterms:modified>
</cp:coreProperties>
</file>