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>
        <p:scale>
          <a:sx n="70" d="100"/>
          <a:sy n="70" d="100"/>
        </p:scale>
        <p:origin x="-1354" y="-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2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7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69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18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59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2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3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0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4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4D15-E082-4D7B-88CF-B764B126B9FD}" type="datetimeFigureOut">
              <a:rPr lang="fr-FR" smtClean="0"/>
              <a:t>10/07/2017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7EF7-2D60-499E-A498-172161393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2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5617" y="1061831"/>
            <a:ext cx="1493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afin de,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alors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assez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à travers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au-dessous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au-dessus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aujourd’hui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2570893" y="1021279"/>
            <a:ext cx="1349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aussitôt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autour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avec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beaucoup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bien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bientôt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7869" y="1061830"/>
            <a:ext cx="13681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car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cela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cependant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chez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comme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comment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dehors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993396" y="1021279"/>
            <a:ext cx="1349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déjà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depuis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donc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durant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encore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enfin </a:t>
            </a:r>
          </a:p>
        </p:txBody>
      </p:sp>
    </p:spTree>
    <p:extLst>
      <p:ext uri="{BB962C8B-B14F-4D97-AF65-F5344CB8AC3E}">
        <p14:creationId xmlns:p14="http://schemas.microsoft.com/office/powerpoint/2010/main" val="54488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7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267" y="1010555"/>
            <a:ext cx="1421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ensuite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entre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envers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exprès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fois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hélas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hier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ici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jamais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là-bas 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8885" y="1061830"/>
            <a:ext cx="1493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loin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longtemps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 de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maintenant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malgré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mieux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moindre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moins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2697" y="1015916"/>
            <a:ext cx="17067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parce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par-dessous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par-dessus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parmi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pendant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personne </a:t>
            </a:r>
          </a:p>
        </p:txBody>
      </p:sp>
      <p:sp>
        <p:nvSpPr>
          <p:cNvPr id="8" name="Rectangle 7"/>
          <p:cNvSpPr/>
          <p:nvPr/>
        </p:nvSpPr>
        <p:spPr>
          <a:xfrm>
            <a:off x="6948264" y="1010555"/>
            <a:ext cx="14401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peu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plusieurs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pourquoi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pourtant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presque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puis </a:t>
            </a:r>
          </a:p>
        </p:txBody>
      </p:sp>
    </p:spTree>
    <p:extLst>
      <p:ext uri="{BB962C8B-B14F-4D97-AF65-F5344CB8AC3E}">
        <p14:creationId xmlns:p14="http://schemas.microsoft.com/office/powerpoint/2010/main" val="210894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9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11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  <a:endParaRPr lang="fr-FR" sz="4000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Cm2</a:t>
            </a: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1400" b="1" i="1" dirty="0" smtClean="0">
              <a:solidFill>
                <a:schemeClr val="tx1"/>
              </a:solidFill>
            </a:endParaRP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  <a:p>
            <a:pPr algn="ctr"/>
            <a:endParaRPr lang="fr-FR" sz="40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59280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94259" y="1061831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quand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quelquefois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quoi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quoique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sauf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selon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seulement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sitôt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7512" y="1027683"/>
            <a:ext cx="1781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soudain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souvent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surtout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tard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toujours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17129" y="1073606"/>
            <a:ext cx="1637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toutefois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trop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voilà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vraiment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21616" y="1057157"/>
            <a:ext cx="1893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très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trop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voilà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volontiers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vraiment </a:t>
            </a:r>
          </a:p>
        </p:txBody>
      </p:sp>
    </p:spTree>
    <p:extLst>
      <p:ext uri="{BB962C8B-B14F-4D97-AF65-F5344CB8AC3E}">
        <p14:creationId xmlns:p14="http://schemas.microsoft.com/office/powerpoint/2010/main" val="372404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1400" b="1" i="1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3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4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259" y="1074753"/>
            <a:ext cx="1565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ailleurs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afin de, que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ainsi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alors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après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assez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à travers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au-dessous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au-dessus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aujourd’hui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0874" y="1074753"/>
            <a:ext cx="1709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auparavant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aussitôt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autour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autrement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avec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76255" y="1001260"/>
            <a:ext cx="18239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beaucoup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bien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bientôt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car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ceci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cela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cependant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certes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chez </a:t>
            </a:r>
          </a:p>
          <a:p>
            <a:pPr algn="ctr"/>
            <a:r>
              <a:rPr lang="fr-FR" b="1" dirty="0" smtClean="0">
                <a:latin typeface="Cursive standard" pitchFamily="2" charset="0"/>
              </a:rPr>
              <a:t>comme 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41656" y="1021279"/>
            <a:ext cx="16533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Cursive standard" pitchFamily="2" charset="0"/>
              </a:rPr>
              <a:t>comment </a:t>
            </a:r>
            <a:endParaRPr lang="fr-FR" b="1" dirty="0">
              <a:latin typeface="Cursive standard" pitchFamily="2" charset="0"/>
            </a:endParaRPr>
          </a:p>
          <a:p>
            <a:pPr algn="ctr"/>
            <a:r>
              <a:rPr lang="fr-FR" b="1" dirty="0">
                <a:latin typeface="Cursive standard" pitchFamily="2" charset="0"/>
              </a:rPr>
              <a:t>d’abord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davantage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dedans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dehors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déjà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demain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depuis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dès lors </a:t>
            </a:r>
          </a:p>
        </p:txBody>
      </p:sp>
    </p:spTree>
    <p:extLst>
      <p:ext uri="{BB962C8B-B14F-4D97-AF65-F5344CB8AC3E}">
        <p14:creationId xmlns:p14="http://schemas.microsoft.com/office/powerpoint/2010/main" val="223473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5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1400" b="1" i="1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6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7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8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251" y="1001687"/>
            <a:ext cx="1709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dès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désormais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devant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donc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dorénavant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durant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encore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4870" y="1021279"/>
            <a:ext cx="1781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enfin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ensuite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entre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envers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exprès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guère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gré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hélas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hier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0689" y="1015916"/>
            <a:ext cx="18508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hors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ici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jamais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là-bas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longtemps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 de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lorsque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maintenant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mais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742936" y="1015916"/>
            <a:ext cx="18508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malgré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mieux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moindre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moins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naguère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néanmoins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parce que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par-dessous </a:t>
            </a:r>
          </a:p>
        </p:txBody>
      </p:sp>
    </p:spTree>
    <p:extLst>
      <p:ext uri="{BB962C8B-B14F-4D97-AF65-F5344CB8AC3E}">
        <p14:creationId xmlns:p14="http://schemas.microsoft.com/office/powerpoint/2010/main" val="68079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9107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9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1400" b="1" i="1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9107" y="980728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37730" y="61789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10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37730" y="980727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427984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11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27982" y="970004"/>
            <a:ext cx="2016223" cy="294342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60232" y="66428"/>
            <a:ext cx="201622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solidFill>
                  <a:prstClr val="black"/>
                </a:solidFill>
              </a:rPr>
              <a:t>12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r>
              <a:rPr lang="fr-FR" sz="1400" b="1" i="1" dirty="0" smtClean="0">
                <a:solidFill>
                  <a:prstClr val="black"/>
                </a:solidFill>
              </a:rPr>
              <a:t>Cm2</a:t>
            </a:r>
            <a:endParaRPr lang="fr-FR" sz="4000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  <a:p>
            <a:pPr algn="ctr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0232" y="970003"/>
            <a:ext cx="2016223" cy="2954149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prstClr val="white"/>
              </a:solidFill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243" y="1071639"/>
            <a:ext cx="185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par-dessus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parmi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pas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pendant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personne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peu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plusieurs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plutôt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8866" y="1048909"/>
            <a:ext cx="1853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smtClean="0">
                <a:latin typeface="Cursive standard" pitchFamily="2" charset="0"/>
              </a:rPr>
              <a:t>pour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pourquoi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pourtant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près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presque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puis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quand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quelquefois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quoi </a:t>
            </a:r>
          </a:p>
          <a:p>
            <a:pPr algn="ctr"/>
            <a:r>
              <a:rPr lang="fr-FR" b="1" smtClean="0">
                <a:latin typeface="Cursive standard" pitchFamily="2" charset="0"/>
              </a:rPr>
              <a:t>quoique </a:t>
            </a:r>
            <a:endParaRPr lang="fr-FR" b="1" dirty="0"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2684" y="1010555"/>
            <a:ext cx="1886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sans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sauf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selon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seulement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sinon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sitôt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soudain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souvent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sur </a:t>
            </a:r>
          </a:p>
        </p:txBody>
      </p:sp>
      <p:sp>
        <p:nvSpPr>
          <p:cNvPr id="6" name="Rectangle 5"/>
          <p:cNvSpPr/>
          <p:nvPr/>
        </p:nvSpPr>
        <p:spPr>
          <a:xfrm>
            <a:off x="6724934" y="1015916"/>
            <a:ext cx="1886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ursive standard" pitchFamily="2" charset="0"/>
              </a:rPr>
              <a:t>surtout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mieux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tant pis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tard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tôt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toujours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toutefois </a:t>
            </a:r>
          </a:p>
          <a:p>
            <a:pPr algn="ctr"/>
            <a:r>
              <a:rPr lang="fr-FR" b="1" dirty="0">
                <a:latin typeface="Cursive standard" pitchFamily="2" charset="0"/>
              </a:rPr>
              <a:t>travers </a:t>
            </a:r>
          </a:p>
        </p:txBody>
      </p:sp>
    </p:spTree>
    <p:extLst>
      <p:ext uri="{BB962C8B-B14F-4D97-AF65-F5344CB8AC3E}">
        <p14:creationId xmlns:p14="http://schemas.microsoft.com/office/powerpoint/2010/main" val="130243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9107" y="61789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9109" y="836712"/>
            <a:ext cx="4375682" cy="4728090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9398" y="901987"/>
            <a:ext cx="412844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7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8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9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11</a:t>
            </a:r>
            <a:endParaRPr lang="fr-FR" dirty="0"/>
          </a:p>
        </p:txBody>
      </p:sp>
      <p:grpSp>
        <p:nvGrpSpPr>
          <p:cNvPr id="26" name="Groupe 25"/>
          <p:cNvGrpSpPr/>
          <p:nvPr/>
        </p:nvGrpSpPr>
        <p:grpSpPr>
          <a:xfrm>
            <a:off x="1100288" y="1128761"/>
            <a:ext cx="2880320" cy="153450"/>
            <a:chOff x="2860613" y="5732556"/>
            <a:chExt cx="2880320" cy="153450"/>
          </a:xfrm>
        </p:grpSpPr>
        <p:sp>
          <p:nvSpPr>
            <p:cNvPr id="27" name="Rectangle 2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1106532" y="2780928"/>
            <a:ext cx="2880320" cy="153450"/>
            <a:chOff x="2860613" y="5732556"/>
            <a:chExt cx="2880320" cy="153450"/>
          </a:xfrm>
        </p:grpSpPr>
        <p:sp>
          <p:nvSpPr>
            <p:cNvPr id="38" name="Rectangle 3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1106532" y="3174744"/>
            <a:ext cx="2880320" cy="153450"/>
            <a:chOff x="2860613" y="5732556"/>
            <a:chExt cx="2880320" cy="153450"/>
          </a:xfrm>
        </p:grpSpPr>
        <p:sp>
          <p:nvSpPr>
            <p:cNvPr id="49" name="Rectangle 48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1106532" y="3573016"/>
            <a:ext cx="2880320" cy="153450"/>
            <a:chOff x="2860613" y="5732556"/>
            <a:chExt cx="2880320" cy="153450"/>
          </a:xfrm>
        </p:grpSpPr>
        <p:sp>
          <p:nvSpPr>
            <p:cNvPr id="60" name="Rectangle 59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1106532" y="4015104"/>
            <a:ext cx="2880320" cy="153450"/>
            <a:chOff x="2860613" y="5732556"/>
            <a:chExt cx="2880320" cy="153450"/>
          </a:xfrm>
        </p:grpSpPr>
        <p:sp>
          <p:nvSpPr>
            <p:cNvPr id="71" name="Rectangle 7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1100288" y="4379125"/>
            <a:ext cx="2880320" cy="153450"/>
            <a:chOff x="2860613" y="5732556"/>
            <a:chExt cx="2880320" cy="153450"/>
          </a:xfrm>
        </p:grpSpPr>
        <p:sp>
          <p:nvSpPr>
            <p:cNvPr id="82" name="Rectangle 81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1106532" y="4797852"/>
            <a:ext cx="2880320" cy="153450"/>
            <a:chOff x="2860613" y="5732556"/>
            <a:chExt cx="2880320" cy="153450"/>
          </a:xfrm>
        </p:grpSpPr>
        <p:sp>
          <p:nvSpPr>
            <p:cNvPr id="93" name="Rectangle 9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1106532" y="5229200"/>
            <a:ext cx="2880320" cy="153450"/>
            <a:chOff x="2860613" y="5732556"/>
            <a:chExt cx="2880320" cy="153450"/>
          </a:xfrm>
        </p:grpSpPr>
        <p:sp>
          <p:nvSpPr>
            <p:cNvPr id="104" name="Rectangle 10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4" name="Groupe 113"/>
          <p:cNvGrpSpPr/>
          <p:nvPr/>
        </p:nvGrpSpPr>
        <p:grpSpPr>
          <a:xfrm>
            <a:off x="1106532" y="2359313"/>
            <a:ext cx="2880320" cy="153450"/>
            <a:chOff x="2860613" y="5732556"/>
            <a:chExt cx="2880320" cy="153450"/>
          </a:xfrm>
        </p:grpSpPr>
        <p:sp>
          <p:nvSpPr>
            <p:cNvPr id="115" name="Rectangle 11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5" name="Groupe 124"/>
          <p:cNvGrpSpPr/>
          <p:nvPr/>
        </p:nvGrpSpPr>
        <p:grpSpPr>
          <a:xfrm>
            <a:off x="1106532" y="1916832"/>
            <a:ext cx="2880320" cy="153450"/>
            <a:chOff x="2860613" y="5732556"/>
            <a:chExt cx="2880320" cy="153450"/>
          </a:xfrm>
        </p:grpSpPr>
        <p:sp>
          <p:nvSpPr>
            <p:cNvPr id="126" name="Rectangle 12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6" name="Groupe 135"/>
          <p:cNvGrpSpPr/>
          <p:nvPr/>
        </p:nvGrpSpPr>
        <p:grpSpPr>
          <a:xfrm>
            <a:off x="1100288" y="1541541"/>
            <a:ext cx="2880320" cy="153450"/>
            <a:chOff x="2860613" y="5732556"/>
            <a:chExt cx="2880320" cy="153450"/>
          </a:xfrm>
        </p:grpSpPr>
        <p:sp>
          <p:nvSpPr>
            <p:cNvPr id="137" name="Rectangle 13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7" name="Rectangle à coins arrondis 146"/>
          <p:cNvSpPr/>
          <p:nvPr/>
        </p:nvSpPr>
        <p:spPr>
          <a:xfrm>
            <a:off x="4597191" y="86752"/>
            <a:ext cx="4375684" cy="32664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Mes mots invariables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Cm2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4597193" y="861674"/>
            <a:ext cx="4375682" cy="5560285"/>
          </a:xfrm>
          <a:prstGeom prst="roundRect">
            <a:avLst>
              <a:gd name="adj" fmla="val 1077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Cursive standard" pitchFamily="2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722519" y="928148"/>
            <a:ext cx="412844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Série 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3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4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5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7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8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9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10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11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12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Série 13</a:t>
            </a:r>
            <a:endParaRPr lang="fr-FR" dirty="0"/>
          </a:p>
        </p:txBody>
      </p:sp>
      <p:grpSp>
        <p:nvGrpSpPr>
          <p:cNvPr id="150" name="Groupe 149"/>
          <p:cNvGrpSpPr/>
          <p:nvPr/>
        </p:nvGrpSpPr>
        <p:grpSpPr>
          <a:xfrm>
            <a:off x="5628372" y="1153724"/>
            <a:ext cx="2880320" cy="153450"/>
            <a:chOff x="2860613" y="5732556"/>
            <a:chExt cx="2880320" cy="153450"/>
          </a:xfrm>
        </p:grpSpPr>
        <p:sp>
          <p:nvSpPr>
            <p:cNvPr id="151" name="Rectangle 15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1" name="Groupe 160"/>
          <p:cNvGrpSpPr/>
          <p:nvPr/>
        </p:nvGrpSpPr>
        <p:grpSpPr>
          <a:xfrm>
            <a:off x="5634616" y="2805891"/>
            <a:ext cx="2880320" cy="153450"/>
            <a:chOff x="2860613" y="5732556"/>
            <a:chExt cx="2880320" cy="153450"/>
          </a:xfrm>
        </p:grpSpPr>
        <p:sp>
          <p:nvSpPr>
            <p:cNvPr id="162" name="Rectangle 161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5634616" y="3199707"/>
            <a:ext cx="2880320" cy="153450"/>
            <a:chOff x="2860613" y="5732556"/>
            <a:chExt cx="2880320" cy="153450"/>
          </a:xfrm>
        </p:grpSpPr>
        <p:sp>
          <p:nvSpPr>
            <p:cNvPr id="173" name="Rectangle 1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3" name="Groupe 182"/>
          <p:cNvGrpSpPr/>
          <p:nvPr/>
        </p:nvGrpSpPr>
        <p:grpSpPr>
          <a:xfrm>
            <a:off x="5634616" y="3597979"/>
            <a:ext cx="2880320" cy="153450"/>
            <a:chOff x="2860613" y="5732556"/>
            <a:chExt cx="2880320" cy="153450"/>
          </a:xfrm>
        </p:grpSpPr>
        <p:sp>
          <p:nvSpPr>
            <p:cNvPr id="184" name="Rectangle 18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4" name="Groupe 193"/>
          <p:cNvGrpSpPr/>
          <p:nvPr/>
        </p:nvGrpSpPr>
        <p:grpSpPr>
          <a:xfrm>
            <a:off x="5634616" y="4040067"/>
            <a:ext cx="2880320" cy="153450"/>
            <a:chOff x="2860613" y="5732556"/>
            <a:chExt cx="2880320" cy="153450"/>
          </a:xfrm>
        </p:grpSpPr>
        <p:sp>
          <p:nvSpPr>
            <p:cNvPr id="195" name="Rectangle 194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5628372" y="4404088"/>
            <a:ext cx="2880320" cy="153450"/>
            <a:chOff x="2860613" y="5732556"/>
            <a:chExt cx="2880320" cy="153450"/>
          </a:xfrm>
        </p:grpSpPr>
        <p:sp>
          <p:nvSpPr>
            <p:cNvPr id="206" name="Rectangle 205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5634616" y="4822815"/>
            <a:ext cx="2880320" cy="153450"/>
            <a:chOff x="2860613" y="5732556"/>
            <a:chExt cx="2880320" cy="153450"/>
          </a:xfrm>
        </p:grpSpPr>
        <p:sp>
          <p:nvSpPr>
            <p:cNvPr id="217" name="Rectangle 216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7" name="Groupe 226"/>
          <p:cNvGrpSpPr/>
          <p:nvPr/>
        </p:nvGrpSpPr>
        <p:grpSpPr>
          <a:xfrm>
            <a:off x="5634616" y="5254163"/>
            <a:ext cx="2880320" cy="153450"/>
            <a:chOff x="2860613" y="5732556"/>
            <a:chExt cx="2880320" cy="153450"/>
          </a:xfrm>
        </p:grpSpPr>
        <p:sp>
          <p:nvSpPr>
            <p:cNvPr id="228" name="Rectangle 227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8" name="Groupe 237"/>
          <p:cNvGrpSpPr/>
          <p:nvPr/>
        </p:nvGrpSpPr>
        <p:grpSpPr>
          <a:xfrm>
            <a:off x="5634616" y="2384276"/>
            <a:ext cx="2880320" cy="153450"/>
            <a:chOff x="2860613" y="5732556"/>
            <a:chExt cx="2880320" cy="153450"/>
          </a:xfrm>
        </p:grpSpPr>
        <p:sp>
          <p:nvSpPr>
            <p:cNvPr id="239" name="Rectangle 238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9" name="Groupe 248"/>
          <p:cNvGrpSpPr/>
          <p:nvPr/>
        </p:nvGrpSpPr>
        <p:grpSpPr>
          <a:xfrm>
            <a:off x="5634616" y="1941795"/>
            <a:ext cx="2880320" cy="153450"/>
            <a:chOff x="2860613" y="5732556"/>
            <a:chExt cx="2880320" cy="153450"/>
          </a:xfrm>
        </p:grpSpPr>
        <p:sp>
          <p:nvSpPr>
            <p:cNvPr id="250" name="Rectangle 249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0" name="Groupe 259"/>
          <p:cNvGrpSpPr/>
          <p:nvPr/>
        </p:nvGrpSpPr>
        <p:grpSpPr>
          <a:xfrm>
            <a:off x="5628372" y="1566504"/>
            <a:ext cx="2880320" cy="153450"/>
            <a:chOff x="2860613" y="5732556"/>
            <a:chExt cx="2880320" cy="153450"/>
          </a:xfrm>
        </p:grpSpPr>
        <p:sp>
          <p:nvSpPr>
            <p:cNvPr id="261" name="Rectangle 260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5164869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5452901" y="57325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72" name="Groupe 271"/>
          <p:cNvGrpSpPr/>
          <p:nvPr/>
        </p:nvGrpSpPr>
        <p:grpSpPr>
          <a:xfrm>
            <a:off x="5634616" y="5657267"/>
            <a:ext cx="2880320" cy="153450"/>
            <a:chOff x="2860613" y="5732556"/>
            <a:chExt cx="2880320" cy="153450"/>
          </a:xfrm>
        </p:grpSpPr>
        <p:sp>
          <p:nvSpPr>
            <p:cNvPr id="273" name="Rectangle 272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5641998" y="6081277"/>
            <a:ext cx="2880320" cy="153450"/>
            <a:chOff x="2860613" y="5732556"/>
            <a:chExt cx="2880320" cy="153450"/>
          </a:xfrm>
        </p:grpSpPr>
        <p:sp>
          <p:nvSpPr>
            <p:cNvPr id="14" name="Rectangle 13"/>
            <p:cNvSpPr/>
            <p:nvPr/>
          </p:nvSpPr>
          <p:spPr>
            <a:xfrm>
              <a:off x="3148645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0613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24709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36677" y="573325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00773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12741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37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88805" y="5732906"/>
              <a:ext cx="288032" cy="1527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64869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52901" y="5732556"/>
              <a:ext cx="288032" cy="15345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12207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354</Words>
  <Application>Microsoft Office PowerPoint</Application>
  <PresentationFormat>Affichage à l'écran (4:3)</PresentationFormat>
  <Paragraphs>493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BE</cp:lastModifiedBy>
  <cp:revision>15</cp:revision>
  <dcterms:created xsi:type="dcterms:W3CDTF">2013-05-08T18:59:34Z</dcterms:created>
  <dcterms:modified xsi:type="dcterms:W3CDTF">2017-07-10T10:54:35Z</dcterms:modified>
</cp:coreProperties>
</file>