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8" r:id="rId4"/>
    <p:sldId id="262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>
      <p:cViewPr>
        <p:scale>
          <a:sx n="70" d="100"/>
          <a:sy n="70" d="100"/>
        </p:scale>
        <p:origin x="-1354" y="-3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15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722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2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378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699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189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59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2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34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0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04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26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69107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Ce2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9107" y="980728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2237730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Ce2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237730" y="980727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4427984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Ce2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427982" y="970004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6660232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4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Ce2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6660232" y="970003"/>
            <a:ext cx="2016223" cy="2954149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avec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donc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car </a:t>
            </a:r>
            <a:endParaRPr lang="fr-FR" b="1" dirty="0" smtClean="0">
              <a:solidFill>
                <a:prstClr val="black"/>
              </a:solidFill>
              <a:latin typeface="Cursive standard" pitchFamily="2" charset="0"/>
            </a:endParaRPr>
          </a:p>
          <a:p>
            <a:pPr lvl="0" algn="ctr"/>
            <a:r>
              <a:rPr lang="fr-FR" b="1" dirty="0" smtClean="0">
                <a:solidFill>
                  <a:prstClr val="black"/>
                </a:solidFill>
                <a:latin typeface="Cursive standard" pitchFamily="2" charset="0"/>
              </a:rPr>
              <a:t>comme</a:t>
            </a:r>
            <a:endParaRPr lang="fr-FR" b="1" dirty="0">
              <a:solidFill>
                <a:prstClr val="black"/>
              </a:solidFill>
              <a:latin typeface="Cursive standard" pitchFamily="2" charset="0"/>
            </a:endParaRP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enfin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ensuite</a:t>
            </a:r>
          </a:p>
          <a:p>
            <a:pPr lvl="0" algn="ctr"/>
            <a:r>
              <a:rPr lang="fr-FR" b="1" dirty="0" smtClean="0">
                <a:solidFill>
                  <a:prstClr val="black"/>
                </a:solidFill>
                <a:latin typeface="Cursive standard" pitchFamily="2" charset="0"/>
              </a:rPr>
              <a:t>comment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vraiment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seulement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également</a:t>
            </a:r>
          </a:p>
          <a:p>
            <a:pPr lvl="0" algn="ctr"/>
            <a:endParaRPr lang="fr-FR" b="1" dirty="0">
              <a:solidFill>
                <a:prstClr val="black"/>
              </a:solidFill>
              <a:latin typeface="Cursive standard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4258" y="1021279"/>
            <a:ext cx="1565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alors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dans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sans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moins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jamais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</a:t>
            </a:r>
            <a:r>
              <a:rPr lang="fr-FR" b="1" dirty="0" smtClean="0">
                <a:latin typeface="Cursive standard" pitchFamily="2" charset="0"/>
              </a:rPr>
              <a:t>ais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</a:t>
            </a:r>
            <a:r>
              <a:rPr lang="fr-FR" b="1" dirty="0" smtClean="0">
                <a:latin typeface="Cursive standard" pitchFamily="2" charset="0"/>
              </a:rPr>
              <a:t>illeurs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</a:t>
            </a:r>
            <a:r>
              <a:rPr lang="fr-FR" b="1" dirty="0" smtClean="0">
                <a:latin typeface="Cursive standard" pitchFamily="2" charset="0"/>
              </a:rPr>
              <a:t>oins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</a:t>
            </a:r>
            <a:r>
              <a:rPr lang="fr-FR" b="1" dirty="0" smtClean="0">
                <a:latin typeface="Cursive standard" pitchFamily="2" charset="0"/>
              </a:rPr>
              <a:t>out à coup</a:t>
            </a:r>
            <a:endParaRPr lang="fr-FR" b="1" dirty="0">
              <a:latin typeface="Cursive standard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62881" y="1010555"/>
            <a:ext cx="1565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beaucoup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trop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assez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aussi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aussitôt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aujourd’hui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</a:t>
            </a:r>
            <a:r>
              <a:rPr lang="fr-FR" b="1" dirty="0" smtClean="0">
                <a:latin typeface="Cursive standard" pitchFamily="2" charset="0"/>
              </a:rPr>
              <a:t>oujours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peut-être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Rien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malgré</a:t>
            </a:r>
            <a:endParaRPr lang="fr-FR" b="1" dirty="0">
              <a:latin typeface="Cursive standard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53133" y="1010555"/>
            <a:ext cx="1565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autant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avant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devant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pendant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cependant dedans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dans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durant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</a:t>
            </a:r>
            <a:r>
              <a:rPr lang="fr-FR" b="1" dirty="0" smtClean="0">
                <a:latin typeface="Cursive standard" pitchFamily="2" charset="0"/>
              </a:rPr>
              <a:t>ieux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parmi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782541" y="1004415"/>
            <a:ext cx="1742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b="1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23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69107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5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Ce2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9107" y="968151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2237730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6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Ce2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237730" y="980727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4427984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7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Ce2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427982" y="970004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demain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maintenant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non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même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personne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souvent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l</a:t>
            </a:r>
            <a:r>
              <a:rPr lang="fr-FR" b="1" dirty="0" smtClean="0">
                <a:solidFill>
                  <a:prstClr val="black"/>
                </a:solidFill>
                <a:latin typeface="Cursive standard" pitchFamily="2" charset="0"/>
              </a:rPr>
              <a:t>oin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t</a:t>
            </a:r>
            <a:r>
              <a:rPr lang="fr-FR" b="1" dirty="0" smtClean="0">
                <a:solidFill>
                  <a:prstClr val="black"/>
                </a:solidFill>
                <a:latin typeface="Cursive standard" pitchFamily="2" charset="0"/>
              </a:rPr>
              <a:t>ard</a:t>
            </a:r>
            <a:endParaRPr lang="fr-FR" b="1" dirty="0">
              <a:solidFill>
                <a:prstClr val="black"/>
              </a:solidFill>
              <a:latin typeface="Cursive standard" pitchFamily="2" charset="0"/>
            </a:endParaRP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p</a:t>
            </a:r>
            <a:r>
              <a:rPr lang="fr-FR" b="1" dirty="0" smtClean="0">
                <a:solidFill>
                  <a:prstClr val="black"/>
                </a:solidFill>
                <a:latin typeface="Cursive standard" pitchFamily="2" charset="0"/>
              </a:rPr>
              <a:t>lus tard</a:t>
            </a:r>
          </a:p>
          <a:p>
            <a:pPr lvl="0" algn="ctr"/>
            <a:r>
              <a:rPr lang="fr-FR" b="1" dirty="0" smtClean="0">
                <a:solidFill>
                  <a:prstClr val="black"/>
                </a:solidFill>
                <a:latin typeface="Cursive standard" pitchFamily="2" charset="0"/>
              </a:rPr>
              <a:t>tôt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6660232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8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Ce2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6660232" y="970003"/>
            <a:ext cx="2016223" cy="2954149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parfois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fois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a</a:t>
            </a:r>
            <a:r>
              <a:rPr lang="fr-FR" b="1" dirty="0" smtClean="0">
                <a:solidFill>
                  <a:prstClr val="black"/>
                </a:solidFill>
                <a:latin typeface="Cursive standard" pitchFamily="2" charset="0"/>
              </a:rPr>
              <a:t>utrefois</a:t>
            </a:r>
          </a:p>
          <a:p>
            <a:pPr lvl="0" algn="ctr"/>
            <a:r>
              <a:rPr lang="fr-FR" b="1" dirty="0" smtClean="0">
                <a:solidFill>
                  <a:prstClr val="black"/>
                </a:solidFill>
                <a:latin typeface="Cursive standard" pitchFamily="2" charset="0"/>
              </a:rPr>
              <a:t>quelquefois</a:t>
            </a:r>
            <a:endParaRPr lang="fr-FR" b="1" dirty="0">
              <a:solidFill>
                <a:prstClr val="black"/>
              </a:solidFill>
              <a:latin typeface="Cursive standard" pitchFamily="2" charset="0"/>
            </a:endParaRP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jamais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m</a:t>
            </a:r>
            <a:r>
              <a:rPr lang="fr-FR" b="1" dirty="0" smtClean="0">
                <a:solidFill>
                  <a:prstClr val="black"/>
                </a:solidFill>
                <a:latin typeface="Cursive standard" pitchFamily="2" charset="0"/>
              </a:rPr>
              <a:t>ais</a:t>
            </a:r>
          </a:p>
          <a:p>
            <a:pPr lvl="0" algn="ctr"/>
            <a:r>
              <a:rPr lang="fr-FR" b="1" dirty="0" smtClean="0">
                <a:solidFill>
                  <a:prstClr val="black"/>
                </a:solidFill>
                <a:latin typeface="Cursive standard" pitchFamily="2" charset="0"/>
              </a:rPr>
              <a:t>désormais</a:t>
            </a:r>
            <a:endParaRPr lang="fr-FR" b="1" dirty="0">
              <a:solidFill>
                <a:prstClr val="black"/>
              </a:solidFill>
              <a:latin typeface="Cursive standard" pitchFamily="2" charset="0"/>
            </a:endParaRP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moi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t</a:t>
            </a:r>
            <a:r>
              <a:rPr lang="fr-FR" b="1" dirty="0" smtClean="0">
                <a:solidFill>
                  <a:prstClr val="black"/>
                </a:solidFill>
                <a:latin typeface="Cursive standard" pitchFamily="2" charset="0"/>
              </a:rPr>
              <a:t>oi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t</a:t>
            </a:r>
            <a:r>
              <a:rPr lang="fr-FR" b="1" dirty="0" smtClean="0">
                <a:solidFill>
                  <a:prstClr val="black"/>
                </a:solidFill>
                <a:latin typeface="Cursive standard" pitchFamily="2" charset="0"/>
              </a:rPr>
              <a:t>andis que</a:t>
            </a:r>
            <a:endParaRPr lang="fr-FR" b="1" dirty="0">
              <a:solidFill>
                <a:prstClr val="black"/>
              </a:solidFill>
              <a:latin typeface="Cursive standard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44714" y="1058112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b="1" dirty="0">
              <a:latin typeface="Cursive standard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0263" y="1021279"/>
            <a:ext cx="1493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bien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bientôt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combien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cela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ceci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ici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v</a:t>
            </a:r>
            <a:r>
              <a:rPr lang="fr-FR" b="1" dirty="0" smtClean="0">
                <a:latin typeface="Cursive standard" pitchFamily="2" charset="0"/>
              </a:rPr>
              <a:t>oici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</a:t>
            </a:r>
            <a:r>
              <a:rPr lang="fr-FR" b="1" dirty="0" smtClean="0">
                <a:latin typeface="Cursive standard" pitchFamily="2" charset="0"/>
              </a:rPr>
              <a:t>insi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soudain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u</a:t>
            </a:r>
            <a:r>
              <a:rPr lang="fr-FR" b="1" dirty="0" smtClean="0">
                <a:latin typeface="Cursive standard" pitchFamily="2" charset="0"/>
              </a:rPr>
              <a:t>n peu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523020" y="1021279"/>
            <a:ext cx="14456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d</a:t>
            </a:r>
            <a:r>
              <a:rPr lang="fr-FR" b="1" dirty="0" smtClean="0">
                <a:latin typeface="Cursive standard" pitchFamily="2" charset="0"/>
              </a:rPr>
              <a:t>errière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arrière</a:t>
            </a:r>
            <a:endParaRPr lang="fr-FR" b="1" dirty="0">
              <a:latin typeface="Cursive standard" pitchFamily="2" charset="0"/>
            </a:endParaRPr>
          </a:p>
          <a:p>
            <a:pPr algn="ctr"/>
            <a:r>
              <a:rPr lang="fr-FR" b="1" dirty="0">
                <a:latin typeface="Cursive standard" pitchFamily="2" charset="0"/>
              </a:rPr>
              <a:t>dehors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lui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oui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nous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vous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il y </a:t>
            </a:r>
            <a:r>
              <a:rPr lang="fr-FR" b="1" dirty="0" smtClean="0">
                <a:latin typeface="Cursive standard" pitchFamily="2" charset="0"/>
              </a:rPr>
              <a:t>a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</a:t>
            </a:r>
            <a:r>
              <a:rPr lang="fr-FR" b="1" dirty="0" smtClean="0">
                <a:latin typeface="Cursive standard" pitchFamily="2" charset="0"/>
              </a:rPr>
              <a:t>auf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sans</a:t>
            </a:r>
            <a:endParaRPr lang="fr-FR" b="1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667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69107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9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Ce2</a:t>
            </a:r>
            <a:endParaRPr lang="fr-FR" sz="1400" b="1" i="1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69107" y="980728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Cursive standard" pitchFamily="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237730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10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Ce2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237730" y="980727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Cursive standard" pitchFamily="2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427984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11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Ce2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427982" y="970004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Cursive standard" pitchFamily="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6660232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13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Ce2</a:t>
            </a:r>
            <a:endParaRPr lang="fr-FR" sz="1400" b="1" i="1" dirty="0" smtClean="0">
              <a:solidFill>
                <a:schemeClr val="tx1"/>
              </a:solidFill>
            </a:endParaRPr>
          </a:p>
          <a:p>
            <a:pPr algn="ctr"/>
            <a:endParaRPr lang="fr-FR" sz="1400" b="1" i="1" dirty="0">
              <a:solidFill>
                <a:schemeClr val="tx1"/>
              </a:solidFill>
            </a:endParaRPr>
          </a:p>
          <a:p>
            <a:pPr algn="ctr"/>
            <a:endParaRPr lang="fr-FR" sz="1400" b="1" i="1" dirty="0" smtClean="0">
              <a:solidFill>
                <a:schemeClr val="tx1"/>
              </a:solidFill>
            </a:endParaRPr>
          </a:p>
          <a:p>
            <a:pPr algn="ctr"/>
            <a:endParaRPr lang="fr-FR" sz="1400" b="1" i="1" dirty="0">
              <a:solidFill>
                <a:schemeClr val="tx1"/>
              </a:solidFill>
            </a:endParaRPr>
          </a:p>
          <a:p>
            <a:pPr algn="ctr"/>
            <a:endParaRPr lang="fr-FR" sz="1400" b="1" i="1" dirty="0" smtClean="0">
              <a:solidFill>
                <a:schemeClr val="tx1"/>
              </a:solidFill>
            </a:endParaRPr>
          </a:p>
          <a:p>
            <a:pPr algn="ctr"/>
            <a:endParaRPr lang="fr-FR" sz="1400" b="1" i="1" dirty="0">
              <a:solidFill>
                <a:schemeClr val="tx1"/>
              </a:solidFill>
            </a:endParaRPr>
          </a:p>
          <a:p>
            <a:pPr algn="ctr"/>
            <a:endParaRPr lang="fr-FR" sz="1400" b="1" i="1" dirty="0" smtClean="0">
              <a:solidFill>
                <a:schemeClr val="tx1"/>
              </a:solidFill>
            </a:endParaRPr>
          </a:p>
          <a:p>
            <a:pPr algn="ctr"/>
            <a:endParaRPr lang="fr-FR" sz="1400" b="1" i="1" dirty="0">
              <a:solidFill>
                <a:schemeClr val="tx1"/>
              </a:solidFill>
            </a:endParaRPr>
          </a:p>
          <a:p>
            <a:pPr algn="ctr"/>
            <a:endParaRPr lang="fr-FR" sz="1400" b="1" i="1" dirty="0" smtClean="0">
              <a:solidFill>
                <a:schemeClr val="tx1"/>
              </a:solidFill>
            </a:endParaRPr>
          </a:p>
          <a:p>
            <a:pPr algn="ctr"/>
            <a:endParaRPr lang="fr-FR" sz="1400" b="1" i="1" dirty="0">
              <a:solidFill>
                <a:schemeClr val="tx1"/>
              </a:solidFill>
            </a:endParaRPr>
          </a:p>
          <a:p>
            <a:pPr algn="ctr"/>
            <a:endParaRPr lang="fr-FR" sz="4000" dirty="0" smtClean="0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660232" y="959280"/>
            <a:ext cx="2016223" cy="2954149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294259" y="1061831"/>
            <a:ext cx="1565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parfois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fois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autrefois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jamais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mais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moi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t</a:t>
            </a:r>
            <a:r>
              <a:rPr lang="fr-FR" b="1" dirty="0" smtClean="0">
                <a:solidFill>
                  <a:prstClr val="black"/>
                </a:solidFill>
                <a:latin typeface="Cursive standard" pitchFamily="2" charset="0"/>
              </a:rPr>
              <a:t>oi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l</a:t>
            </a:r>
            <a:r>
              <a:rPr lang="fr-FR" b="1" dirty="0" smtClean="0">
                <a:solidFill>
                  <a:prstClr val="black"/>
                </a:solidFill>
                <a:latin typeface="Cursive standard" pitchFamily="2" charset="0"/>
              </a:rPr>
              <a:t>orsque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d</a:t>
            </a:r>
            <a:r>
              <a:rPr lang="fr-FR" b="1" dirty="0" smtClean="0">
                <a:solidFill>
                  <a:prstClr val="black"/>
                </a:solidFill>
                <a:latin typeface="Cursive standard" pitchFamily="2" charset="0"/>
              </a:rPr>
              <a:t>ès que</a:t>
            </a:r>
          </a:p>
          <a:p>
            <a:pPr lvl="0" algn="ctr"/>
            <a:r>
              <a:rPr lang="fr-FR" b="1" dirty="0" smtClean="0">
                <a:solidFill>
                  <a:prstClr val="black"/>
                </a:solidFill>
                <a:latin typeface="Cursive standard" pitchFamily="2" charset="0"/>
              </a:rPr>
              <a:t>presque</a:t>
            </a:r>
            <a:endParaRPr lang="fr-FR" b="1" dirty="0">
              <a:solidFill>
                <a:prstClr val="black"/>
              </a:solidFill>
              <a:latin typeface="Cursive standard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97512" y="1027683"/>
            <a:ext cx="1781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sur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surtout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t</a:t>
            </a:r>
            <a:r>
              <a:rPr lang="fr-FR" b="1" dirty="0" smtClean="0">
                <a:solidFill>
                  <a:prstClr val="black"/>
                </a:solidFill>
                <a:latin typeface="Cursive standard" pitchFamily="2" charset="0"/>
              </a:rPr>
              <a:t>out</a:t>
            </a:r>
          </a:p>
          <a:p>
            <a:pPr lvl="0" algn="ctr"/>
            <a:r>
              <a:rPr lang="fr-FR" b="1" dirty="0" smtClean="0">
                <a:solidFill>
                  <a:prstClr val="black"/>
                </a:solidFill>
                <a:latin typeface="Cursive standard" pitchFamily="2" charset="0"/>
              </a:rPr>
              <a:t>partout</a:t>
            </a:r>
            <a:endParaRPr lang="fr-FR" b="1" dirty="0">
              <a:solidFill>
                <a:prstClr val="black"/>
              </a:solidFill>
              <a:latin typeface="Cursive standard" pitchFamily="2" charset="0"/>
            </a:endParaRPr>
          </a:p>
          <a:p>
            <a:pPr lvl="0" algn="ctr"/>
            <a:r>
              <a:rPr lang="fr-FR" b="1" dirty="0" smtClean="0">
                <a:solidFill>
                  <a:prstClr val="black"/>
                </a:solidFill>
                <a:latin typeface="Cursive standard" pitchFamily="2" charset="0"/>
              </a:rPr>
              <a:t>d’abord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d</a:t>
            </a:r>
            <a:r>
              <a:rPr lang="fr-FR" b="1" dirty="0" smtClean="0">
                <a:solidFill>
                  <a:prstClr val="black"/>
                </a:solidFill>
                <a:latin typeface="Cursive standard" pitchFamily="2" charset="0"/>
              </a:rPr>
              <a:t>’accord</a:t>
            </a:r>
            <a:endParaRPr lang="fr-FR" b="1" dirty="0">
              <a:solidFill>
                <a:prstClr val="black"/>
              </a:solidFill>
              <a:latin typeface="Cursive standard" pitchFamily="2" charset="0"/>
            </a:endParaRP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quand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pour</a:t>
            </a:r>
          </a:p>
          <a:p>
            <a:pPr lvl="0" algn="ctr"/>
            <a:r>
              <a:rPr lang="fr-FR" b="1" dirty="0">
                <a:solidFill>
                  <a:prstClr val="black"/>
                </a:solidFill>
                <a:latin typeface="Cursive standard" pitchFamily="2" charset="0"/>
              </a:rPr>
              <a:t>p</a:t>
            </a:r>
            <a:r>
              <a:rPr lang="fr-FR" b="1" dirty="0" smtClean="0">
                <a:solidFill>
                  <a:prstClr val="black"/>
                </a:solidFill>
                <a:latin typeface="Cursive standard" pitchFamily="2" charset="0"/>
              </a:rPr>
              <a:t>ourquoi</a:t>
            </a:r>
          </a:p>
          <a:p>
            <a:pPr lvl="0" algn="ctr"/>
            <a:r>
              <a:rPr lang="fr-FR" b="1" dirty="0" smtClean="0">
                <a:solidFill>
                  <a:prstClr val="black"/>
                </a:solidFill>
                <a:latin typeface="Cursive standard" pitchFamily="2" charset="0"/>
              </a:rPr>
              <a:t>jadis</a:t>
            </a:r>
            <a:endParaRPr lang="fr-FR" b="1" dirty="0">
              <a:solidFill>
                <a:prstClr val="black"/>
              </a:solidFill>
              <a:latin typeface="Cursive standard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17129" y="1073606"/>
            <a:ext cx="1637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puis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depuis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puisque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sous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dessous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autre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autrement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autour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j</a:t>
            </a:r>
            <a:r>
              <a:rPr lang="fr-FR" b="1" dirty="0" smtClean="0">
                <a:latin typeface="Cursive standard" pitchFamily="2" charset="0"/>
              </a:rPr>
              <a:t>usque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j</a:t>
            </a:r>
            <a:r>
              <a:rPr lang="fr-FR" b="1" dirty="0" smtClean="0">
                <a:latin typeface="Cursive standard" pitchFamily="2" charset="0"/>
              </a:rPr>
              <a:t>usqu’à</a:t>
            </a:r>
            <a:endParaRPr lang="fr-FR" b="1" dirty="0">
              <a:latin typeface="Cursive standard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21616" y="1057157"/>
            <a:ext cx="18934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là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déjà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voilà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hier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plus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plusieurs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v</a:t>
            </a:r>
            <a:r>
              <a:rPr lang="fr-FR" b="1" dirty="0" smtClean="0">
                <a:latin typeface="Cursive standard" pitchFamily="2" charset="0"/>
              </a:rPr>
              <a:t>ers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à</a:t>
            </a:r>
            <a:r>
              <a:rPr lang="fr-FR" b="1" dirty="0" smtClean="0">
                <a:latin typeface="Cursive standard" pitchFamily="2" charset="0"/>
              </a:rPr>
              <a:t> travers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h</a:t>
            </a:r>
            <a:r>
              <a:rPr lang="fr-FR" b="1" dirty="0" smtClean="0">
                <a:latin typeface="Cursive standard" pitchFamily="2" charset="0"/>
              </a:rPr>
              <a:t>élas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debout</a:t>
            </a:r>
            <a:endParaRPr lang="fr-FR" b="1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046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Rectangle à coins arrondis 146"/>
          <p:cNvSpPr/>
          <p:nvPr/>
        </p:nvSpPr>
        <p:spPr>
          <a:xfrm>
            <a:off x="4597191" y="86752"/>
            <a:ext cx="437568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Mes mots invariables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Ce2</a:t>
            </a:r>
            <a:endParaRPr lang="fr-FR" sz="1400" b="1" i="1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8" name="Rectangle à coins arrondis 147"/>
          <p:cNvSpPr/>
          <p:nvPr/>
        </p:nvSpPr>
        <p:spPr>
          <a:xfrm>
            <a:off x="4597193" y="861674"/>
            <a:ext cx="4375682" cy="556028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Cursive standard" pitchFamily="2" charset="0"/>
            </a:endParaRPr>
          </a:p>
        </p:txBody>
      </p:sp>
      <p:sp>
        <p:nvSpPr>
          <p:cNvPr id="149" name="ZoneTexte 148"/>
          <p:cNvSpPr txBox="1"/>
          <p:nvPr/>
        </p:nvSpPr>
        <p:spPr>
          <a:xfrm>
            <a:off x="4722519" y="928148"/>
            <a:ext cx="4128449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Série 1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2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3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4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5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6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7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8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9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10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11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12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13</a:t>
            </a:r>
            <a:endParaRPr lang="fr-FR" dirty="0"/>
          </a:p>
        </p:txBody>
      </p:sp>
      <p:grpSp>
        <p:nvGrpSpPr>
          <p:cNvPr id="150" name="Groupe 149"/>
          <p:cNvGrpSpPr/>
          <p:nvPr/>
        </p:nvGrpSpPr>
        <p:grpSpPr>
          <a:xfrm>
            <a:off x="5628372" y="1153724"/>
            <a:ext cx="2880320" cy="153450"/>
            <a:chOff x="2860613" y="5732556"/>
            <a:chExt cx="2880320" cy="153450"/>
          </a:xfrm>
        </p:grpSpPr>
        <p:sp>
          <p:nvSpPr>
            <p:cNvPr id="151" name="Rectangle 150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61" name="Groupe 160"/>
          <p:cNvGrpSpPr/>
          <p:nvPr/>
        </p:nvGrpSpPr>
        <p:grpSpPr>
          <a:xfrm>
            <a:off x="5634616" y="2805891"/>
            <a:ext cx="2880320" cy="153450"/>
            <a:chOff x="2860613" y="5732556"/>
            <a:chExt cx="2880320" cy="153450"/>
          </a:xfrm>
        </p:grpSpPr>
        <p:sp>
          <p:nvSpPr>
            <p:cNvPr id="162" name="Rectangle 161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72" name="Groupe 171"/>
          <p:cNvGrpSpPr/>
          <p:nvPr/>
        </p:nvGrpSpPr>
        <p:grpSpPr>
          <a:xfrm>
            <a:off x="5634616" y="3199707"/>
            <a:ext cx="2880320" cy="153450"/>
            <a:chOff x="2860613" y="5732556"/>
            <a:chExt cx="2880320" cy="153450"/>
          </a:xfrm>
        </p:grpSpPr>
        <p:sp>
          <p:nvSpPr>
            <p:cNvPr id="173" name="Rectangle 172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3" name="Groupe 182"/>
          <p:cNvGrpSpPr/>
          <p:nvPr/>
        </p:nvGrpSpPr>
        <p:grpSpPr>
          <a:xfrm>
            <a:off x="5634616" y="3597979"/>
            <a:ext cx="2880320" cy="153450"/>
            <a:chOff x="2860613" y="5732556"/>
            <a:chExt cx="2880320" cy="153450"/>
          </a:xfrm>
        </p:grpSpPr>
        <p:sp>
          <p:nvSpPr>
            <p:cNvPr id="184" name="Rectangle 183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4" name="Groupe 193"/>
          <p:cNvGrpSpPr/>
          <p:nvPr/>
        </p:nvGrpSpPr>
        <p:grpSpPr>
          <a:xfrm>
            <a:off x="5634616" y="4040067"/>
            <a:ext cx="2880320" cy="153450"/>
            <a:chOff x="2860613" y="5732556"/>
            <a:chExt cx="2880320" cy="153450"/>
          </a:xfrm>
        </p:grpSpPr>
        <p:sp>
          <p:nvSpPr>
            <p:cNvPr id="195" name="Rectangle 194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05" name="Groupe 204"/>
          <p:cNvGrpSpPr/>
          <p:nvPr/>
        </p:nvGrpSpPr>
        <p:grpSpPr>
          <a:xfrm>
            <a:off x="5628372" y="4404088"/>
            <a:ext cx="2880320" cy="153450"/>
            <a:chOff x="2860613" y="5732556"/>
            <a:chExt cx="2880320" cy="153450"/>
          </a:xfrm>
        </p:grpSpPr>
        <p:sp>
          <p:nvSpPr>
            <p:cNvPr id="206" name="Rectangle 205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16" name="Groupe 215"/>
          <p:cNvGrpSpPr/>
          <p:nvPr/>
        </p:nvGrpSpPr>
        <p:grpSpPr>
          <a:xfrm>
            <a:off x="5634616" y="4822815"/>
            <a:ext cx="2880320" cy="153450"/>
            <a:chOff x="2860613" y="5732556"/>
            <a:chExt cx="2880320" cy="153450"/>
          </a:xfrm>
        </p:grpSpPr>
        <p:sp>
          <p:nvSpPr>
            <p:cNvPr id="217" name="Rectangle 216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27" name="Groupe 226"/>
          <p:cNvGrpSpPr/>
          <p:nvPr/>
        </p:nvGrpSpPr>
        <p:grpSpPr>
          <a:xfrm>
            <a:off x="5634616" y="5254163"/>
            <a:ext cx="2880320" cy="153450"/>
            <a:chOff x="2860613" y="5732556"/>
            <a:chExt cx="2880320" cy="153450"/>
          </a:xfrm>
        </p:grpSpPr>
        <p:sp>
          <p:nvSpPr>
            <p:cNvPr id="228" name="Rectangle 227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38" name="Groupe 237"/>
          <p:cNvGrpSpPr/>
          <p:nvPr/>
        </p:nvGrpSpPr>
        <p:grpSpPr>
          <a:xfrm>
            <a:off x="5634616" y="2384276"/>
            <a:ext cx="2880320" cy="153450"/>
            <a:chOff x="2860613" y="5732556"/>
            <a:chExt cx="2880320" cy="153450"/>
          </a:xfrm>
        </p:grpSpPr>
        <p:sp>
          <p:nvSpPr>
            <p:cNvPr id="239" name="Rectangle 238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9" name="Groupe 248"/>
          <p:cNvGrpSpPr/>
          <p:nvPr/>
        </p:nvGrpSpPr>
        <p:grpSpPr>
          <a:xfrm>
            <a:off x="5634616" y="1941795"/>
            <a:ext cx="2880320" cy="153450"/>
            <a:chOff x="2860613" y="5732556"/>
            <a:chExt cx="2880320" cy="153450"/>
          </a:xfrm>
        </p:grpSpPr>
        <p:sp>
          <p:nvSpPr>
            <p:cNvPr id="250" name="Rectangle 249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60" name="Groupe 259"/>
          <p:cNvGrpSpPr/>
          <p:nvPr/>
        </p:nvGrpSpPr>
        <p:grpSpPr>
          <a:xfrm>
            <a:off x="5628372" y="1566504"/>
            <a:ext cx="2880320" cy="153450"/>
            <a:chOff x="2860613" y="5732556"/>
            <a:chExt cx="2880320" cy="153450"/>
          </a:xfrm>
        </p:grpSpPr>
        <p:sp>
          <p:nvSpPr>
            <p:cNvPr id="261" name="Rectangle 260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72" name="Groupe 271"/>
          <p:cNvGrpSpPr/>
          <p:nvPr/>
        </p:nvGrpSpPr>
        <p:grpSpPr>
          <a:xfrm>
            <a:off x="5634616" y="5657267"/>
            <a:ext cx="2880320" cy="153450"/>
            <a:chOff x="2860613" y="5732556"/>
            <a:chExt cx="2880320" cy="153450"/>
          </a:xfrm>
        </p:grpSpPr>
        <p:sp>
          <p:nvSpPr>
            <p:cNvPr id="273" name="Rectangle 272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5164869" y="5732556"/>
              <a:ext cx="288032" cy="1534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5452901" y="5732556"/>
              <a:ext cx="288032" cy="1534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5641998" y="6081277"/>
            <a:ext cx="2880320" cy="153450"/>
            <a:chOff x="2860613" y="5732556"/>
            <a:chExt cx="2880320" cy="153450"/>
          </a:xfrm>
        </p:grpSpPr>
        <p:sp>
          <p:nvSpPr>
            <p:cNvPr id="14" name="Rectangle 13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164869" y="5732556"/>
              <a:ext cx="288032" cy="1534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452901" y="5732556"/>
              <a:ext cx="288032" cy="1534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1122077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182</Words>
  <Application>Microsoft Office PowerPoint</Application>
  <PresentationFormat>Affichage à l'écran (4:3)</PresentationFormat>
  <Paragraphs>249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BE</cp:lastModifiedBy>
  <cp:revision>16</cp:revision>
  <dcterms:created xsi:type="dcterms:W3CDTF">2013-05-08T18:59:34Z</dcterms:created>
  <dcterms:modified xsi:type="dcterms:W3CDTF">2017-07-10T10:52:30Z</dcterms:modified>
</cp:coreProperties>
</file>