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6" r:id="rId4"/>
    <p:sldId id="257" r:id="rId5"/>
    <p:sldId id="258" r:id="rId6"/>
    <p:sldId id="262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7" autoAdjust="0"/>
    <p:restoredTop sz="94660"/>
  </p:normalViewPr>
  <p:slideViewPr>
    <p:cSldViewPr>
      <p:cViewPr>
        <p:scale>
          <a:sx n="70" d="100"/>
          <a:sy n="70" d="100"/>
        </p:scale>
        <p:origin x="-1354" y="-3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4D15-E082-4D7B-88CF-B764B126B9FD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7EF7-2D60-499E-A498-1721613934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815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4D15-E082-4D7B-88CF-B764B126B9FD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7EF7-2D60-499E-A498-1721613934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722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4D15-E082-4D7B-88CF-B764B126B9FD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7EF7-2D60-499E-A498-1721613934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824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4D15-E082-4D7B-88CF-B764B126B9FD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7EF7-2D60-499E-A498-1721613934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4378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4D15-E082-4D7B-88CF-B764B126B9FD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7EF7-2D60-499E-A498-1721613934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3699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4D15-E082-4D7B-88CF-B764B126B9FD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7EF7-2D60-499E-A498-1721613934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3189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4D15-E082-4D7B-88CF-B764B126B9FD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7EF7-2D60-499E-A498-1721613934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5590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4D15-E082-4D7B-88CF-B764B126B9FD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7EF7-2D60-499E-A498-1721613934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32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4D15-E082-4D7B-88CF-B764B126B9FD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7EF7-2D60-499E-A498-1721613934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7345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4D15-E082-4D7B-88CF-B764B126B9FD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7EF7-2D60-499E-A498-1721613934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305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4D15-E082-4D7B-88CF-B764B126B9FD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7EF7-2D60-499E-A498-1721613934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5044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54D15-E082-4D7B-88CF-B764B126B9FD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E7EF7-2D60-499E-A498-1721613934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2269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69107" y="61789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1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Cp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69106" y="980728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Cursive standard" pitchFamily="2" charset="0"/>
              </a:rPr>
              <a:t>mais</a:t>
            </a:r>
          </a:p>
          <a:p>
            <a:pPr algn="ctr"/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2237730" y="61789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2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Cp</a:t>
            </a:r>
            <a:endParaRPr lang="fr-FR" sz="4000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237730" y="980727"/>
            <a:ext cx="2016223" cy="2943425"/>
          </a:xfrm>
          <a:prstGeom prst="roundRect">
            <a:avLst>
              <a:gd name="adj" fmla="val 4316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b="1" dirty="0">
                <a:solidFill>
                  <a:prstClr val="black"/>
                </a:solidFill>
                <a:latin typeface="Cursive standard" pitchFamily="2" charset="0"/>
              </a:rPr>
              <a:t>toujours</a:t>
            </a:r>
          </a:p>
          <a:p>
            <a:pPr lvl="0" algn="ctr"/>
            <a:r>
              <a:rPr lang="fr-FR" b="1" dirty="0">
                <a:solidFill>
                  <a:prstClr val="black"/>
                </a:solidFill>
                <a:latin typeface="Cursive standard" pitchFamily="2" charset="0"/>
              </a:rPr>
              <a:t>puis</a:t>
            </a:r>
          </a:p>
          <a:p>
            <a:pPr lvl="0" algn="ctr"/>
            <a:r>
              <a:rPr lang="fr-FR" b="1" dirty="0">
                <a:solidFill>
                  <a:prstClr val="black"/>
                </a:solidFill>
                <a:latin typeface="Cursive standard" pitchFamily="2" charset="0"/>
              </a:rPr>
              <a:t>pas</a:t>
            </a:r>
          </a:p>
          <a:p>
            <a:pPr lvl="0" algn="ctr"/>
            <a:r>
              <a:rPr lang="fr-FR" b="1" dirty="0">
                <a:solidFill>
                  <a:prstClr val="black"/>
                </a:solidFill>
                <a:latin typeface="Cursive standard" pitchFamily="2" charset="0"/>
              </a:rPr>
              <a:t>après</a:t>
            </a:r>
          </a:p>
          <a:p>
            <a:pPr algn="ctr"/>
            <a:r>
              <a:rPr lang="fr-FR" b="1" dirty="0">
                <a:solidFill>
                  <a:prstClr val="black"/>
                </a:solidFill>
                <a:latin typeface="Cursive standard" pitchFamily="2" charset="0"/>
              </a:rPr>
              <a:t>très</a:t>
            </a:r>
          </a:p>
          <a:p>
            <a:pPr algn="ctr"/>
            <a:r>
              <a:rPr lang="fr-FR" b="1" dirty="0">
                <a:solidFill>
                  <a:prstClr val="black"/>
                </a:solidFill>
                <a:latin typeface="Cursive standard" pitchFamily="2" charset="0"/>
              </a:rPr>
              <a:t> plus</a:t>
            </a:r>
            <a:endParaRPr lang="fr-FR" b="1" dirty="0">
              <a:latin typeface="Cursive standard" pitchFamily="2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4427984" y="66428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3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Cp</a:t>
            </a:r>
            <a:endParaRPr lang="fr-FR" sz="4000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4427985" y="988107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>
            <a:off x="6660232" y="66428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4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Cp</a:t>
            </a:r>
            <a:endParaRPr lang="fr-FR" sz="4000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6660232" y="970003"/>
            <a:ext cx="2016223" cy="2954149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294258" y="1021279"/>
            <a:ext cx="1565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alors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dans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sans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m</a:t>
            </a:r>
            <a:r>
              <a:rPr lang="fr-FR" b="1" dirty="0" smtClean="0">
                <a:latin typeface="Cursive standard" pitchFamily="2" charset="0"/>
              </a:rPr>
              <a:t>oins 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jamais</a:t>
            </a:r>
            <a:endParaRPr lang="fr-FR" b="1" dirty="0">
              <a:latin typeface="Cursive standard" pitchFamily="2" charset="0"/>
            </a:endParaRPr>
          </a:p>
          <a:p>
            <a:pPr algn="ctr"/>
            <a:r>
              <a:rPr lang="fr-FR" b="1" dirty="0" smtClean="0">
                <a:latin typeface="Cursive standard" pitchFamily="2" charset="0"/>
              </a:rPr>
              <a:t>mais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653133" y="1010555"/>
            <a:ext cx="15659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latin typeface="Cursive standard" pitchFamily="2" charset="0"/>
              </a:rPr>
              <a:t>bien</a:t>
            </a:r>
            <a:endParaRPr lang="fr-FR" b="1" dirty="0">
              <a:latin typeface="Cursive standard" pitchFamily="2" charset="0"/>
            </a:endParaRPr>
          </a:p>
          <a:p>
            <a:pPr algn="ctr"/>
            <a:r>
              <a:rPr lang="fr-FR" b="1" dirty="0" smtClean="0">
                <a:latin typeface="Cursive standard" pitchFamily="2" charset="0"/>
              </a:rPr>
              <a:t>pour</a:t>
            </a:r>
            <a:endParaRPr lang="fr-FR" b="1" dirty="0">
              <a:latin typeface="Cursive standard" pitchFamily="2" charset="0"/>
            </a:endParaRPr>
          </a:p>
          <a:p>
            <a:pPr algn="ctr"/>
            <a:r>
              <a:rPr lang="fr-FR" b="1" dirty="0">
                <a:latin typeface="Cursive standard" pitchFamily="2" charset="0"/>
              </a:rPr>
              <a:t>c</a:t>
            </a:r>
            <a:r>
              <a:rPr lang="fr-FR" b="1" dirty="0" smtClean="0">
                <a:latin typeface="Cursive standard" pitchFamily="2" charset="0"/>
              </a:rPr>
              <a:t>ar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lui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par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moi</a:t>
            </a:r>
          </a:p>
          <a:p>
            <a:pPr algn="ctr"/>
            <a:endParaRPr lang="fr-FR" b="1" dirty="0">
              <a:latin typeface="Cursive standard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782541" y="1004415"/>
            <a:ext cx="17428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latin typeface="Cursive standard" pitchFamily="2" charset="0"/>
              </a:rPr>
              <a:t>quand</a:t>
            </a:r>
            <a:endParaRPr lang="fr-FR" b="1" dirty="0">
              <a:latin typeface="Cursive standard" pitchFamily="2" charset="0"/>
            </a:endParaRPr>
          </a:p>
          <a:p>
            <a:pPr algn="ctr"/>
            <a:r>
              <a:rPr lang="fr-FR" b="1" dirty="0" smtClean="0">
                <a:latin typeface="Cursive standard" pitchFamily="2" charset="0"/>
              </a:rPr>
              <a:t>chez</a:t>
            </a:r>
            <a:endParaRPr lang="fr-FR" b="1" dirty="0">
              <a:latin typeface="Cursive standard" pitchFamily="2" charset="0"/>
            </a:endParaRPr>
          </a:p>
          <a:p>
            <a:pPr algn="ctr"/>
            <a:r>
              <a:rPr lang="fr-FR" b="1" dirty="0">
                <a:latin typeface="Cursive standard" pitchFamily="2" charset="0"/>
              </a:rPr>
              <a:t>c</a:t>
            </a:r>
            <a:r>
              <a:rPr lang="fr-FR" b="1" dirty="0" smtClean="0">
                <a:latin typeface="Cursive standard" pitchFamily="2" charset="0"/>
              </a:rPr>
              <a:t>omme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</a:t>
            </a:r>
            <a:r>
              <a:rPr lang="fr-FR" b="1" dirty="0" smtClean="0">
                <a:latin typeface="Cursive standard" pitchFamily="2" charset="0"/>
              </a:rPr>
              <a:t>vec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</a:t>
            </a:r>
            <a:r>
              <a:rPr lang="fr-FR" b="1" dirty="0" smtClean="0">
                <a:latin typeface="Cursive standard" pitchFamily="2" charset="0"/>
              </a:rPr>
              <a:t>ssez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beaucoup</a:t>
            </a:r>
            <a:endParaRPr lang="fr-FR" b="1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23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69107" y="61789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5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Cp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69107" y="980728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2237730" y="61789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6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Cp</a:t>
            </a:r>
            <a:endParaRPr lang="fr-FR" sz="4000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237730" y="980727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4427984" y="66428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7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Cp</a:t>
            </a:r>
            <a:endParaRPr lang="fr-FR" sz="4000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4427982" y="970004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>
            <a:off x="6660232" y="66428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8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Cp</a:t>
            </a:r>
            <a:endParaRPr lang="fr-FR" sz="4000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6660232" y="970003"/>
            <a:ext cx="2016223" cy="2954149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330263" y="1021279"/>
            <a:ext cx="14939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s</a:t>
            </a:r>
            <a:r>
              <a:rPr lang="fr-FR" b="1" dirty="0" smtClean="0">
                <a:latin typeface="Cursive standard" pitchFamily="2" charset="0"/>
              </a:rPr>
              <a:t>ur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t</a:t>
            </a:r>
            <a:r>
              <a:rPr lang="fr-FR" b="1" dirty="0" smtClean="0">
                <a:latin typeface="Cursive standard" pitchFamily="2" charset="0"/>
              </a:rPr>
              <a:t>out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</a:t>
            </a:r>
            <a:r>
              <a:rPr lang="fr-FR" b="1" dirty="0" smtClean="0">
                <a:latin typeface="Cursive standard" pitchFamily="2" charset="0"/>
              </a:rPr>
              <a:t>arce que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</a:t>
            </a:r>
            <a:r>
              <a:rPr lang="fr-FR" b="1" dirty="0" smtClean="0">
                <a:latin typeface="Cursive standard" pitchFamily="2" charset="0"/>
              </a:rPr>
              <a:t>artout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</a:t>
            </a:r>
            <a:r>
              <a:rPr lang="fr-FR" b="1" dirty="0" smtClean="0">
                <a:latin typeface="Cursive standard" pitchFamily="2" charset="0"/>
              </a:rPr>
              <a:t>eu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non</a:t>
            </a:r>
            <a:endParaRPr lang="fr-FR" b="1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667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69107" y="61789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1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Ce1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69107" y="980728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55617" y="1061831"/>
            <a:ext cx="1493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a</a:t>
            </a:r>
            <a:r>
              <a:rPr lang="fr-FR" b="1" dirty="0" smtClean="0">
                <a:latin typeface="Cursive standard" pitchFamily="2" charset="0"/>
              </a:rPr>
              <a:t>lors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</a:t>
            </a:r>
            <a:r>
              <a:rPr lang="fr-FR" b="1" dirty="0" smtClean="0">
                <a:latin typeface="Cursive standard" pitchFamily="2" charset="0"/>
              </a:rPr>
              <a:t>as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t</a:t>
            </a:r>
            <a:r>
              <a:rPr lang="fr-FR" b="1" dirty="0" smtClean="0">
                <a:latin typeface="Cursive standard" pitchFamily="2" charset="0"/>
              </a:rPr>
              <a:t>oujours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l</a:t>
            </a:r>
            <a:r>
              <a:rPr lang="fr-FR" b="1" dirty="0" smtClean="0">
                <a:latin typeface="Cursive standard" pitchFamily="2" charset="0"/>
              </a:rPr>
              <a:t>ongtemps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</a:t>
            </a:r>
            <a:r>
              <a:rPr lang="fr-FR" b="1" dirty="0" smtClean="0">
                <a:latin typeface="Cursive standard" pitchFamily="2" charset="0"/>
              </a:rPr>
              <a:t>près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t</a:t>
            </a:r>
            <a:r>
              <a:rPr lang="fr-FR" b="1" dirty="0" smtClean="0">
                <a:latin typeface="Cursive standard" pitchFamily="2" charset="0"/>
              </a:rPr>
              <a:t>rès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</a:t>
            </a:r>
            <a:r>
              <a:rPr lang="fr-FR" b="1" dirty="0" smtClean="0">
                <a:latin typeface="Cursive standard" pitchFamily="2" charset="0"/>
              </a:rPr>
              <a:t>rès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auprès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2237730" y="61789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2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Ce1</a:t>
            </a:r>
            <a:endParaRPr lang="fr-FR" sz="4000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237730" y="980727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>
            <a:off x="4427984" y="66428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3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Ce1</a:t>
            </a:r>
            <a:endParaRPr lang="fr-FR" sz="4000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4427982" y="970004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à coins arrondis 14"/>
          <p:cNvSpPr/>
          <p:nvPr/>
        </p:nvSpPr>
        <p:spPr>
          <a:xfrm>
            <a:off x="6660232" y="66428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4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Ce1</a:t>
            </a:r>
            <a:endParaRPr lang="fr-FR" sz="4000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6660232" y="970003"/>
            <a:ext cx="2016223" cy="2954149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2483768" y="1021279"/>
            <a:ext cx="158417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b</a:t>
            </a:r>
            <a:r>
              <a:rPr lang="fr-FR" b="1" dirty="0" smtClean="0">
                <a:latin typeface="Cursive standard" pitchFamily="2" charset="0"/>
              </a:rPr>
              <a:t>eaucoup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t</a:t>
            </a:r>
            <a:r>
              <a:rPr lang="fr-FR" b="1" dirty="0" smtClean="0">
                <a:latin typeface="Cursive standard" pitchFamily="2" charset="0"/>
              </a:rPr>
              <a:t>rop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</a:t>
            </a:r>
            <a:r>
              <a:rPr lang="fr-FR" b="1" dirty="0" smtClean="0">
                <a:latin typeface="Cursive standard" pitchFamily="2" charset="0"/>
              </a:rPr>
              <a:t>ssez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</a:t>
            </a:r>
            <a:r>
              <a:rPr lang="fr-FR" b="1" dirty="0" smtClean="0">
                <a:latin typeface="Cursive standard" pitchFamily="2" charset="0"/>
              </a:rPr>
              <a:t>ussi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</a:t>
            </a:r>
            <a:r>
              <a:rPr lang="fr-FR" b="1" dirty="0" smtClean="0">
                <a:latin typeface="Cursive standard" pitchFamily="2" charset="0"/>
              </a:rPr>
              <a:t>ussitôt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</a:t>
            </a:r>
            <a:r>
              <a:rPr lang="fr-FR" b="1" dirty="0" smtClean="0">
                <a:latin typeface="Cursive standard" pitchFamily="2" charset="0"/>
              </a:rPr>
              <a:t>ujourd’hui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toujours</a:t>
            </a:r>
            <a:endParaRPr lang="fr-FR" b="1" dirty="0">
              <a:latin typeface="Cursive standard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57869" y="1061830"/>
            <a:ext cx="136815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a</a:t>
            </a:r>
            <a:r>
              <a:rPr lang="fr-FR" b="1" dirty="0" smtClean="0">
                <a:latin typeface="Cursive standard" pitchFamily="2" charset="0"/>
              </a:rPr>
              <a:t>utant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</a:t>
            </a:r>
            <a:r>
              <a:rPr lang="fr-FR" b="1" dirty="0" smtClean="0">
                <a:latin typeface="Cursive standard" pitchFamily="2" charset="0"/>
              </a:rPr>
              <a:t>vant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</a:t>
            </a:r>
            <a:r>
              <a:rPr lang="fr-FR" b="1" dirty="0" smtClean="0">
                <a:latin typeface="Cursive standard" pitchFamily="2" charset="0"/>
              </a:rPr>
              <a:t>evant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</a:t>
            </a:r>
            <a:r>
              <a:rPr lang="fr-FR" b="1" dirty="0" smtClean="0">
                <a:latin typeface="Cursive standard" pitchFamily="2" charset="0"/>
              </a:rPr>
              <a:t>endant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cependant dedans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dans</a:t>
            </a:r>
            <a:endParaRPr lang="fr-FR" b="1" dirty="0">
              <a:latin typeface="Cursive standard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993396" y="1021279"/>
            <a:ext cx="13498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a</a:t>
            </a:r>
            <a:r>
              <a:rPr lang="fr-FR" b="1" dirty="0" smtClean="0">
                <a:latin typeface="Cursive standard" pitchFamily="2" charset="0"/>
              </a:rPr>
              <a:t>vec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</a:t>
            </a:r>
            <a:r>
              <a:rPr lang="fr-FR" b="1" dirty="0" smtClean="0">
                <a:latin typeface="Cursive standard" pitchFamily="2" charset="0"/>
              </a:rPr>
              <a:t>onc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c</a:t>
            </a:r>
            <a:r>
              <a:rPr lang="fr-FR" b="1" dirty="0" smtClean="0">
                <a:latin typeface="Cursive standard" pitchFamily="2" charset="0"/>
              </a:rPr>
              <a:t>ar comme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e</a:t>
            </a:r>
            <a:r>
              <a:rPr lang="fr-FR" b="1" dirty="0" smtClean="0">
                <a:latin typeface="Cursive standard" pitchFamily="2" charset="0"/>
              </a:rPr>
              <a:t>nfin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e</a:t>
            </a:r>
            <a:r>
              <a:rPr lang="fr-FR" b="1" dirty="0" smtClean="0">
                <a:latin typeface="Cursive standard" pitchFamily="2" charset="0"/>
              </a:rPr>
              <a:t>nsuite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comment</a:t>
            </a:r>
            <a:endParaRPr lang="fr-FR" b="1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888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69107" y="61789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5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Ce1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69107" y="980728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atin typeface="Cursive standard" pitchFamily="2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237730" y="61789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6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Ce1</a:t>
            </a:r>
            <a:endParaRPr lang="fr-FR" sz="4000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237730" y="980727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atin typeface="Cursive standard" pitchFamily="2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4427984" y="66428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7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Ce1</a:t>
            </a:r>
            <a:endParaRPr lang="fr-FR" sz="4000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4427982" y="970004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atin typeface="Cursive standard" pitchFamily="2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6660232" y="66428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8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Ce1</a:t>
            </a:r>
            <a:endParaRPr lang="fr-FR" sz="4000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6660232" y="970003"/>
            <a:ext cx="2016223" cy="2954149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atin typeface="Cursive standard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66267" y="1010555"/>
            <a:ext cx="14219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b</a:t>
            </a:r>
            <a:r>
              <a:rPr lang="fr-FR" b="1" dirty="0" smtClean="0">
                <a:latin typeface="Cursive standard" pitchFamily="2" charset="0"/>
              </a:rPr>
              <a:t>ien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b</a:t>
            </a:r>
            <a:r>
              <a:rPr lang="fr-FR" b="1" dirty="0" smtClean="0">
                <a:latin typeface="Cursive standard" pitchFamily="2" charset="0"/>
              </a:rPr>
              <a:t>ientôt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c</a:t>
            </a:r>
            <a:r>
              <a:rPr lang="fr-FR" b="1" dirty="0" smtClean="0">
                <a:latin typeface="Cursive standard" pitchFamily="2" charset="0"/>
              </a:rPr>
              <a:t>ombien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c</a:t>
            </a:r>
            <a:r>
              <a:rPr lang="fr-FR" b="1" dirty="0" smtClean="0">
                <a:latin typeface="Cursive standard" pitchFamily="2" charset="0"/>
              </a:rPr>
              <a:t>ela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c</a:t>
            </a:r>
            <a:r>
              <a:rPr lang="fr-FR" b="1" dirty="0" smtClean="0">
                <a:latin typeface="Cursive standard" pitchFamily="2" charset="0"/>
              </a:rPr>
              <a:t>eci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i</a:t>
            </a:r>
            <a:r>
              <a:rPr lang="fr-FR" b="1" dirty="0" smtClean="0">
                <a:latin typeface="Cursive standard" pitchFamily="2" charset="0"/>
              </a:rPr>
              <a:t>ci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voici</a:t>
            </a:r>
            <a:endParaRPr lang="fr-FR" b="1" dirty="0">
              <a:latin typeface="Cursive standard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98885" y="1061830"/>
            <a:ext cx="14939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d</a:t>
            </a:r>
            <a:r>
              <a:rPr lang="fr-FR" b="1" dirty="0" smtClean="0">
                <a:latin typeface="Cursive standard" pitchFamily="2" charset="0"/>
              </a:rPr>
              <a:t>errière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</a:t>
            </a:r>
            <a:r>
              <a:rPr lang="fr-FR" b="1" dirty="0" smtClean="0">
                <a:latin typeface="Cursive standard" pitchFamily="2" charset="0"/>
              </a:rPr>
              <a:t>ehors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l</a:t>
            </a:r>
            <a:r>
              <a:rPr lang="fr-FR" b="1" dirty="0" smtClean="0">
                <a:latin typeface="Cursive standard" pitchFamily="2" charset="0"/>
              </a:rPr>
              <a:t>ui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o</a:t>
            </a:r>
            <a:r>
              <a:rPr lang="fr-FR" b="1" dirty="0" smtClean="0">
                <a:latin typeface="Cursive standard" pitchFamily="2" charset="0"/>
              </a:rPr>
              <a:t>ui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n</a:t>
            </a:r>
            <a:r>
              <a:rPr lang="fr-FR" b="1" dirty="0" smtClean="0">
                <a:latin typeface="Cursive standard" pitchFamily="2" charset="0"/>
              </a:rPr>
              <a:t>ous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vous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i</a:t>
            </a:r>
            <a:r>
              <a:rPr lang="fr-FR" b="1" dirty="0" smtClean="0">
                <a:latin typeface="Cursive standard" pitchFamily="2" charset="0"/>
              </a:rPr>
              <a:t>l y a</a:t>
            </a:r>
            <a:endParaRPr lang="fr-FR" b="1" dirty="0">
              <a:latin typeface="Cursive standard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82697" y="1015916"/>
            <a:ext cx="170679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d</a:t>
            </a:r>
            <a:r>
              <a:rPr lang="fr-FR" b="1" dirty="0" smtClean="0">
                <a:latin typeface="Cursive standard" pitchFamily="2" charset="0"/>
              </a:rPr>
              <a:t>emain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maintenant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n</a:t>
            </a:r>
            <a:r>
              <a:rPr lang="fr-FR" b="1" dirty="0" smtClean="0">
                <a:latin typeface="Cursive standard" pitchFamily="2" charset="0"/>
              </a:rPr>
              <a:t>on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m</a:t>
            </a:r>
            <a:r>
              <a:rPr lang="fr-FR" b="1" dirty="0" smtClean="0">
                <a:latin typeface="Cursive standard" pitchFamily="2" charset="0"/>
              </a:rPr>
              <a:t>ême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</a:t>
            </a:r>
            <a:r>
              <a:rPr lang="fr-FR" b="1" dirty="0" smtClean="0">
                <a:latin typeface="Cursive standard" pitchFamily="2" charset="0"/>
              </a:rPr>
              <a:t>ersonne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s</a:t>
            </a:r>
            <a:r>
              <a:rPr lang="fr-FR" b="1" dirty="0" smtClean="0">
                <a:latin typeface="Cursive standard" pitchFamily="2" charset="0"/>
              </a:rPr>
              <a:t>ouvent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loin</a:t>
            </a:r>
          </a:p>
          <a:p>
            <a:pPr algn="ctr"/>
            <a:endParaRPr lang="fr-FR" b="1" dirty="0">
              <a:latin typeface="Cursive standard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48264" y="1010555"/>
            <a:ext cx="14401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p</a:t>
            </a:r>
            <a:r>
              <a:rPr lang="fr-FR" b="1" dirty="0" smtClean="0">
                <a:latin typeface="Cursive standard" pitchFamily="2" charset="0"/>
              </a:rPr>
              <a:t>arfois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f</a:t>
            </a:r>
            <a:r>
              <a:rPr lang="fr-FR" b="1" dirty="0" smtClean="0">
                <a:latin typeface="Cursive standard" pitchFamily="2" charset="0"/>
              </a:rPr>
              <a:t>ois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</a:t>
            </a:r>
            <a:r>
              <a:rPr lang="fr-FR" b="1" dirty="0" smtClean="0">
                <a:latin typeface="Cursive standard" pitchFamily="2" charset="0"/>
              </a:rPr>
              <a:t>utrefois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jamais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m</a:t>
            </a:r>
            <a:r>
              <a:rPr lang="fr-FR" b="1" dirty="0" smtClean="0">
                <a:latin typeface="Cursive standard" pitchFamily="2" charset="0"/>
              </a:rPr>
              <a:t>ais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m</a:t>
            </a:r>
            <a:r>
              <a:rPr lang="fr-FR" b="1" dirty="0" smtClean="0">
                <a:latin typeface="Cursive standard" pitchFamily="2" charset="0"/>
              </a:rPr>
              <a:t>oi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toi</a:t>
            </a:r>
            <a:endParaRPr lang="fr-FR" b="1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942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69107" y="61789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9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Ce1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69107" y="980728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atin typeface="Cursive standard" pitchFamily="2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237730" y="61789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10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Ce1</a:t>
            </a:r>
            <a:endParaRPr lang="fr-FR" sz="4000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237730" y="980727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atin typeface="Cursive standard" pitchFamily="2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4427984" y="66428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11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Ce1</a:t>
            </a:r>
            <a:endParaRPr lang="fr-FR" sz="4000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4427982" y="970004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atin typeface="Cursive standard" pitchFamily="2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6660232" y="66428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13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Ce1</a:t>
            </a:r>
          </a:p>
          <a:p>
            <a:pPr algn="ctr"/>
            <a:endParaRPr lang="fr-FR" sz="1400" b="1" i="1" dirty="0">
              <a:solidFill>
                <a:schemeClr val="tx1"/>
              </a:solidFill>
            </a:endParaRPr>
          </a:p>
          <a:p>
            <a:pPr algn="ctr"/>
            <a:endParaRPr lang="fr-FR" sz="1400" b="1" i="1" dirty="0" smtClean="0">
              <a:solidFill>
                <a:schemeClr val="tx1"/>
              </a:solidFill>
            </a:endParaRPr>
          </a:p>
          <a:p>
            <a:pPr algn="ctr"/>
            <a:endParaRPr lang="fr-FR" sz="1400" b="1" i="1" dirty="0">
              <a:solidFill>
                <a:schemeClr val="tx1"/>
              </a:solidFill>
            </a:endParaRPr>
          </a:p>
          <a:p>
            <a:pPr algn="ctr"/>
            <a:endParaRPr lang="fr-FR" sz="1400" b="1" i="1" dirty="0" smtClean="0">
              <a:solidFill>
                <a:schemeClr val="tx1"/>
              </a:solidFill>
            </a:endParaRPr>
          </a:p>
          <a:p>
            <a:pPr algn="ctr"/>
            <a:endParaRPr lang="fr-FR" sz="1400" b="1" i="1" dirty="0">
              <a:solidFill>
                <a:schemeClr val="tx1"/>
              </a:solidFill>
            </a:endParaRPr>
          </a:p>
          <a:p>
            <a:pPr algn="ctr"/>
            <a:endParaRPr lang="fr-FR" sz="1400" b="1" i="1" dirty="0" smtClean="0">
              <a:solidFill>
                <a:schemeClr val="tx1"/>
              </a:solidFill>
            </a:endParaRPr>
          </a:p>
          <a:p>
            <a:pPr algn="ctr"/>
            <a:endParaRPr lang="fr-FR" sz="1400" b="1" i="1" dirty="0">
              <a:solidFill>
                <a:schemeClr val="tx1"/>
              </a:solidFill>
            </a:endParaRPr>
          </a:p>
          <a:p>
            <a:pPr algn="ctr"/>
            <a:endParaRPr lang="fr-FR" sz="1400" b="1" i="1" dirty="0" smtClean="0">
              <a:solidFill>
                <a:schemeClr val="tx1"/>
              </a:solidFill>
            </a:endParaRPr>
          </a:p>
          <a:p>
            <a:pPr algn="ctr"/>
            <a:endParaRPr lang="fr-FR" sz="1400" b="1" i="1" dirty="0">
              <a:solidFill>
                <a:schemeClr val="tx1"/>
              </a:solidFill>
            </a:endParaRPr>
          </a:p>
          <a:p>
            <a:pPr algn="ctr"/>
            <a:endParaRPr lang="fr-FR" sz="4000" dirty="0" smtClean="0">
              <a:solidFill>
                <a:schemeClr val="tx1"/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6664155" y="959279"/>
            <a:ext cx="2016223" cy="2954149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179512" y="1061831"/>
            <a:ext cx="168066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q</a:t>
            </a:r>
            <a:r>
              <a:rPr lang="fr-FR" b="1" dirty="0" smtClean="0">
                <a:latin typeface="Cursive standard" pitchFamily="2" charset="0"/>
              </a:rPr>
              <a:t>u’est-ce que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</a:t>
            </a:r>
            <a:r>
              <a:rPr lang="fr-FR" b="1" dirty="0" smtClean="0">
                <a:latin typeface="Cursive standard" pitchFamily="2" charset="0"/>
              </a:rPr>
              <a:t>arce que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est-ce que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c</a:t>
            </a:r>
            <a:r>
              <a:rPr lang="fr-FR" b="1" dirty="0" smtClean="0">
                <a:latin typeface="Cursive standard" pitchFamily="2" charset="0"/>
              </a:rPr>
              <a:t>hez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c</a:t>
            </a:r>
            <a:r>
              <a:rPr lang="fr-FR" b="1" dirty="0" smtClean="0">
                <a:latin typeface="Cursive standard" pitchFamily="2" charset="0"/>
              </a:rPr>
              <a:t>’est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moi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toi</a:t>
            </a:r>
          </a:p>
          <a:p>
            <a:pPr algn="ctr"/>
            <a:endParaRPr lang="fr-FR" b="1" dirty="0">
              <a:latin typeface="Cursive standard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97512" y="1027683"/>
            <a:ext cx="17819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s</a:t>
            </a:r>
            <a:r>
              <a:rPr lang="fr-FR" b="1" dirty="0" smtClean="0">
                <a:latin typeface="Cursive standard" pitchFamily="2" charset="0"/>
              </a:rPr>
              <a:t>ur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s</a:t>
            </a:r>
            <a:r>
              <a:rPr lang="fr-FR" b="1" dirty="0" smtClean="0">
                <a:latin typeface="Cursive standard" pitchFamily="2" charset="0"/>
              </a:rPr>
              <a:t>urtout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t</a:t>
            </a:r>
            <a:r>
              <a:rPr lang="fr-FR" b="1" dirty="0" smtClean="0">
                <a:latin typeface="Cursive standard" pitchFamily="2" charset="0"/>
              </a:rPr>
              <a:t>out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</a:t>
            </a:r>
            <a:r>
              <a:rPr lang="fr-FR" b="1" dirty="0" smtClean="0">
                <a:latin typeface="Cursive standard" pitchFamily="2" charset="0"/>
              </a:rPr>
              <a:t>’abord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q</a:t>
            </a:r>
            <a:r>
              <a:rPr lang="fr-FR" b="1" dirty="0" smtClean="0">
                <a:latin typeface="Cursive standard" pitchFamily="2" charset="0"/>
              </a:rPr>
              <a:t>uand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</a:t>
            </a:r>
            <a:r>
              <a:rPr lang="fr-FR" b="1" dirty="0" smtClean="0">
                <a:latin typeface="Cursive standard" pitchFamily="2" charset="0"/>
              </a:rPr>
              <a:t>our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pourquoi</a:t>
            </a:r>
            <a:endParaRPr lang="fr-FR" b="1" dirty="0">
              <a:latin typeface="Cursive standard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17129" y="1073606"/>
            <a:ext cx="16379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p</a:t>
            </a:r>
            <a:r>
              <a:rPr lang="fr-FR" b="1" dirty="0" smtClean="0">
                <a:latin typeface="Cursive standard" pitchFamily="2" charset="0"/>
              </a:rPr>
              <a:t>uis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</a:t>
            </a:r>
            <a:r>
              <a:rPr lang="fr-FR" b="1" dirty="0" smtClean="0">
                <a:latin typeface="Cursive standard" pitchFamily="2" charset="0"/>
              </a:rPr>
              <a:t>epuis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</a:t>
            </a:r>
            <a:r>
              <a:rPr lang="fr-FR" b="1" dirty="0" smtClean="0">
                <a:latin typeface="Cursive standard" pitchFamily="2" charset="0"/>
              </a:rPr>
              <a:t>uisque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s</a:t>
            </a:r>
            <a:r>
              <a:rPr lang="fr-FR" b="1" dirty="0" smtClean="0">
                <a:latin typeface="Cursive standard" pitchFamily="2" charset="0"/>
              </a:rPr>
              <a:t>ous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</a:t>
            </a:r>
            <a:r>
              <a:rPr lang="fr-FR" b="1" dirty="0" smtClean="0">
                <a:latin typeface="Cursive standard" pitchFamily="2" charset="0"/>
              </a:rPr>
              <a:t>essous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</a:t>
            </a:r>
            <a:r>
              <a:rPr lang="fr-FR" b="1" dirty="0" smtClean="0">
                <a:latin typeface="Cursive standard" pitchFamily="2" charset="0"/>
              </a:rPr>
              <a:t>utre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autrement</a:t>
            </a:r>
            <a:endParaRPr lang="fr-FR" b="1" dirty="0">
              <a:latin typeface="Cursive standard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21616" y="1057157"/>
            <a:ext cx="18934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l</a:t>
            </a:r>
            <a:r>
              <a:rPr lang="fr-FR" b="1" dirty="0" smtClean="0">
                <a:latin typeface="Cursive standard" pitchFamily="2" charset="0"/>
              </a:rPr>
              <a:t>à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</a:t>
            </a:r>
            <a:r>
              <a:rPr lang="fr-FR" b="1" dirty="0" smtClean="0">
                <a:latin typeface="Cursive standard" pitchFamily="2" charset="0"/>
              </a:rPr>
              <a:t>éjà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v</a:t>
            </a:r>
            <a:r>
              <a:rPr lang="fr-FR" b="1" dirty="0" smtClean="0">
                <a:latin typeface="Cursive standard" pitchFamily="2" charset="0"/>
              </a:rPr>
              <a:t>oilà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h</a:t>
            </a:r>
            <a:r>
              <a:rPr lang="fr-FR" b="1" dirty="0" smtClean="0">
                <a:latin typeface="Cursive standard" pitchFamily="2" charset="0"/>
              </a:rPr>
              <a:t>ier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</a:t>
            </a:r>
            <a:r>
              <a:rPr lang="fr-FR" b="1" dirty="0" smtClean="0">
                <a:latin typeface="Cursive standard" pitchFamily="2" charset="0"/>
              </a:rPr>
              <a:t>lus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</a:t>
            </a:r>
            <a:r>
              <a:rPr lang="fr-FR" b="1" dirty="0" smtClean="0">
                <a:latin typeface="Cursive standard" pitchFamily="2" charset="0"/>
              </a:rPr>
              <a:t>lusieurs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vers</a:t>
            </a:r>
            <a:endParaRPr lang="fr-FR" b="1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046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69107" y="61789"/>
            <a:ext cx="437568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Mes mots invariables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Cp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69109" y="836712"/>
            <a:ext cx="4375682" cy="4728090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atin typeface="Cursive standard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69398" y="901987"/>
            <a:ext cx="41284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 smtClean="0"/>
              <a:t>Série 1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2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3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4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5</a:t>
            </a:r>
          </a:p>
          <a:p>
            <a:pPr>
              <a:lnSpc>
                <a:spcPct val="150000"/>
              </a:lnSpc>
            </a:pPr>
            <a:endParaRPr lang="fr-FR" dirty="0" smtClean="0"/>
          </a:p>
          <a:p>
            <a:pPr>
              <a:lnSpc>
                <a:spcPct val="150000"/>
              </a:lnSpc>
            </a:pPr>
            <a:endParaRPr lang="fr-FR" dirty="0" smtClean="0"/>
          </a:p>
          <a:p>
            <a:pPr>
              <a:lnSpc>
                <a:spcPct val="150000"/>
              </a:lnSpc>
            </a:pPr>
            <a:endParaRPr lang="fr-FR" dirty="0"/>
          </a:p>
        </p:txBody>
      </p:sp>
      <p:grpSp>
        <p:nvGrpSpPr>
          <p:cNvPr id="26" name="Groupe 25"/>
          <p:cNvGrpSpPr/>
          <p:nvPr/>
        </p:nvGrpSpPr>
        <p:grpSpPr>
          <a:xfrm>
            <a:off x="1100288" y="1128761"/>
            <a:ext cx="2880320" cy="153450"/>
            <a:chOff x="2860613" y="5732556"/>
            <a:chExt cx="2880320" cy="153450"/>
          </a:xfrm>
        </p:grpSpPr>
        <p:sp>
          <p:nvSpPr>
            <p:cNvPr id="27" name="Rectangle 26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7" name="Groupe 36"/>
          <p:cNvGrpSpPr/>
          <p:nvPr/>
        </p:nvGrpSpPr>
        <p:grpSpPr>
          <a:xfrm>
            <a:off x="1106532" y="2780928"/>
            <a:ext cx="2880320" cy="153450"/>
            <a:chOff x="2860613" y="5732556"/>
            <a:chExt cx="2880320" cy="153450"/>
          </a:xfrm>
        </p:grpSpPr>
        <p:sp>
          <p:nvSpPr>
            <p:cNvPr id="38" name="Rectangle 37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14" name="Groupe 113"/>
          <p:cNvGrpSpPr/>
          <p:nvPr/>
        </p:nvGrpSpPr>
        <p:grpSpPr>
          <a:xfrm>
            <a:off x="1106532" y="2359313"/>
            <a:ext cx="2880320" cy="153450"/>
            <a:chOff x="2860613" y="5732556"/>
            <a:chExt cx="2880320" cy="153450"/>
          </a:xfrm>
        </p:grpSpPr>
        <p:sp>
          <p:nvSpPr>
            <p:cNvPr id="115" name="Rectangle 114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25" name="Groupe 124"/>
          <p:cNvGrpSpPr/>
          <p:nvPr/>
        </p:nvGrpSpPr>
        <p:grpSpPr>
          <a:xfrm>
            <a:off x="1106532" y="1916832"/>
            <a:ext cx="2880320" cy="153450"/>
            <a:chOff x="2860613" y="5732556"/>
            <a:chExt cx="2880320" cy="153450"/>
          </a:xfrm>
        </p:grpSpPr>
        <p:sp>
          <p:nvSpPr>
            <p:cNvPr id="126" name="Rectangle 125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36" name="Groupe 135"/>
          <p:cNvGrpSpPr/>
          <p:nvPr/>
        </p:nvGrpSpPr>
        <p:grpSpPr>
          <a:xfrm>
            <a:off x="1100288" y="1541541"/>
            <a:ext cx="2880320" cy="153450"/>
            <a:chOff x="2860613" y="5732556"/>
            <a:chExt cx="2880320" cy="153450"/>
          </a:xfrm>
        </p:grpSpPr>
        <p:sp>
          <p:nvSpPr>
            <p:cNvPr id="137" name="Rectangle 136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47" name="Rectangle à coins arrondis 146"/>
          <p:cNvSpPr/>
          <p:nvPr/>
        </p:nvSpPr>
        <p:spPr>
          <a:xfrm>
            <a:off x="4597191" y="86752"/>
            <a:ext cx="437568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Mes mots invariables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Ce1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48" name="Rectangle à coins arrondis 147"/>
          <p:cNvSpPr/>
          <p:nvPr/>
        </p:nvSpPr>
        <p:spPr>
          <a:xfrm>
            <a:off x="4597193" y="861674"/>
            <a:ext cx="4375682" cy="556028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atin typeface="Cursive standard" pitchFamily="2" charset="0"/>
            </a:endParaRPr>
          </a:p>
        </p:txBody>
      </p:sp>
      <p:sp>
        <p:nvSpPr>
          <p:cNvPr id="149" name="ZoneTexte 148"/>
          <p:cNvSpPr txBox="1"/>
          <p:nvPr/>
        </p:nvSpPr>
        <p:spPr>
          <a:xfrm>
            <a:off x="4722519" y="928148"/>
            <a:ext cx="4128449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 smtClean="0"/>
              <a:t>Série 1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2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3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4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5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6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7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8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9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10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11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12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13</a:t>
            </a:r>
            <a:endParaRPr lang="fr-FR" dirty="0"/>
          </a:p>
        </p:txBody>
      </p:sp>
      <p:grpSp>
        <p:nvGrpSpPr>
          <p:cNvPr id="150" name="Groupe 149"/>
          <p:cNvGrpSpPr/>
          <p:nvPr/>
        </p:nvGrpSpPr>
        <p:grpSpPr>
          <a:xfrm>
            <a:off x="5628372" y="1153724"/>
            <a:ext cx="2880320" cy="153450"/>
            <a:chOff x="2860613" y="5732556"/>
            <a:chExt cx="2880320" cy="153450"/>
          </a:xfrm>
        </p:grpSpPr>
        <p:sp>
          <p:nvSpPr>
            <p:cNvPr id="151" name="Rectangle 150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61" name="Groupe 160"/>
          <p:cNvGrpSpPr/>
          <p:nvPr/>
        </p:nvGrpSpPr>
        <p:grpSpPr>
          <a:xfrm>
            <a:off x="5634616" y="2805891"/>
            <a:ext cx="2880320" cy="153450"/>
            <a:chOff x="2860613" y="5732556"/>
            <a:chExt cx="2880320" cy="153450"/>
          </a:xfrm>
        </p:grpSpPr>
        <p:sp>
          <p:nvSpPr>
            <p:cNvPr id="162" name="Rectangle 161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72" name="Groupe 171"/>
          <p:cNvGrpSpPr/>
          <p:nvPr/>
        </p:nvGrpSpPr>
        <p:grpSpPr>
          <a:xfrm>
            <a:off x="5634616" y="3199707"/>
            <a:ext cx="2880320" cy="153450"/>
            <a:chOff x="2860613" y="5732556"/>
            <a:chExt cx="2880320" cy="153450"/>
          </a:xfrm>
        </p:grpSpPr>
        <p:sp>
          <p:nvSpPr>
            <p:cNvPr id="173" name="Rectangle 172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83" name="Groupe 182"/>
          <p:cNvGrpSpPr/>
          <p:nvPr/>
        </p:nvGrpSpPr>
        <p:grpSpPr>
          <a:xfrm>
            <a:off x="5634616" y="3597979"/>
            <a:ext cx="2880320" cy="153450"/>
            <a:chOff x="2860613" y="5732556"/>
            <a:chExt cx="2880320" cy="153450"/>
          </a:xfrm>
        </p:grpSpPr>
        <p:sp>
          <p:nvSpPr>
            <p:cNvPr id="184" name="Rectangle 183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94" name="Groupe 193"/>
          <p:cNvGrpSpPr/>
          <p:nvPr/>
        </p:nvGrpSpPr>
        <p:grpSpPr>
          <a:xfrm>
            <a:off x="5634616" y="4040067"/>
            <a:ext cx="2880320" cy="153450"/>
            <a:chOff x="2860613" y="5732556"/>
            <a:chExt cx="2880320" cy="153450"/>
          </a:xfrm>
        </p:grpSpPr>
        <p:sp>
          <p:nvSpPr>
            <p:cNvPr id="195" name="Rectangle 194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05" name="Groupe 204"/>
          <p:cNvGrpSpPr/>
          <p:nvPr/>
        </p:nvGrpSpPr>
        <p:grpSpPr>
          <a:xfrm>
            <a:off x="5628372" y="4404088"/>
            <a:ext cx="2880320" cy="153450"/>
            <a:chOff x="2860613" y="5732556"/>
            <a:chExt cx="2880320" cy="153450"/>
          </a:xfrm>
        </p:grpSpPr>
        <p:sp>
          <p:nvSpPr>
            <p:cNvPr id="206" name="Rectangle 205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16" name="Groupe 215"/>
          <p:cNvGrpSpPr/>
          <p:nvPr/>
        </p:nvGrpSpPr>
        <p:grpSpPr>
          <a:xfrm>
            <a:off x="5634616" y="4822815"/>
            <a:ext cx="2880320" cy="153450"/>
            <a:chOff x="2860613" y="5732556"/>
            <a:chExt cx="2880320" cy="153450"/>
          </a:xfrm>
        </p:grpSpPr>
        <p:sp>
          <p:nvSpPr>
            <p:cNvPr id="217" name="Rectangle 216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27" name="Groupe 226"/>
          <p:cNvGrpSpPr/>
          <p:nvPr/>
        </p:nvGrpSpPr>
        <p:grpSpPr>
          <a:xfrm>
            <a:off x="5634616" y="5254163"/>
            <a:ext cx="2880320" cy="153450"/>
            <a:chOff x="2860613" y="5732556"/>
            <a:chExt cx="2880320" cy="153450"/>
          </a:xfrm>
        </p:grpSpPr>
        <p:sp>
          <p:nvSpPr>
            <p:cNvPr id="228" name="Rectangle 227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38" name="Groupe 237"/>
          <p:cNvGrpSpPr/>
          <p:nvPr/>
        </p:nvGrpSpPr>
        <p:grpSpPr>
          <a:xfrm>
            <a:off x="5634616" y="2384276"/>
            <a:ext cx="2880320" cy="153450"/>
            <a:chOff x="2860613" y="5732556"/>
            <a:chExt cx="2880320" cy="153450"/>
          </a:xfrm>
        </p:grpSpPr>
        <p:sp>
          <p:nvSpPr>
            <p:cNvPr id="239" name="Rectangle 238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49" name="Groupe 248"/>
          <p:cNvGrpSpPr/>
          <p:nvPr/>
        </p:nvGrpSpPr>
        <p:grpSpPr>
          <a:xfrm>
            <a:off x="5634616" y="1941795"/>
            <a:ext cx="2880320" cy="153450"/>
            <a:chOff x="2860613" y="5732556"/>
            <a:chExt cx="2880320" cy="153450"/>
          </a:xfrm>
        </p:grpSpPr>
        <p:sp>
          <p:nvSpPr>
            <p:cNvPr id="250" name="Rectangle 249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1" name="Rectangle 250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4" name="Rectangle 253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5" name="Rectangle 254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8" name="Rectangle 257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9" name="Rectangle 258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60" name="Groupe 259"/>
          <p:cNvGrpSpPr/>
          <p:nvPr/>
        </p:nvGrpSpPr>
        <p:grpSpPr>
          <a:xfrm>
            <a:off x="5628372" y="1566504"/>
            <a:ext cx="2880320" cy="153450"/>
            <a:chOff x="2860613" y="5732556"/>
            <a:chExt cx="2880320" cy="153450"/>
          </a:xfrm>
        </p:grpSpPr>
        <p:sp>
          <p:nvSpPr>
            <p:cNvPr id="261" name="Rectangle 260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2" name="Rectangle 261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5" name="Rectangle 264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6" name="Rectangle 265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7" name="Rectangle 266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8" name="Rectangle 267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72" name="Groupe 271"/>
          <p:cNvGrpSpPr/>
          <p:nvPr/>
        </p:nvGrpSpPr>
        <p:grpSpPr>
          <a:xfrm>
            <a:off x="5634616" y="5657267"/>
            <a:ext cx="2880320" cy="153450"/>
            <a:chOff x="2860613" y="5732556"/>
            <a:chExt cx="2880320" cy="153450"/>
          </a:xfrm>
        </p:grpSpPr>
        <p:sp>
          <p:nvSpPr>
            <p:cNvPr id="273" name="Rectangle 272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5" name="Rectangle 274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5164869" y="5732556"/>
              <a:ext cx="288032" cy="1534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5452901" y="5732556"/>
              <a:ext cx="288032" cy="1534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5" name="Groupe 24"/>
          <p:cNvGrpSpPr/>
          <p:nvPr/>
        </p:nvGrpSpPr>
        <p:grpSpPr>
          <a:xfrm>
            <a:off x="5641998" y="6081277"/>
            <a:ext cx="2880320" cy="153450"/>
            <a:chOff x="2860613" y="5732556"/>
            <a:chExt cx="2880320" cy="153450"/>
          </a:xfrm>
        </p:grpSpPr>
        <p:sp>
          <p:nvSpPr>
            <p:cNvPr id="14" name="Rectangle 13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164869" y="5732556"/>
              <a:ext cx="288032" cy="1534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452901" y="5732556"/>
              <a:ext cx="288032" cy="1534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1122077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207</Words>
  <Application>Microsoft Office PowerPoint</Application>
  <PresentationFormat>Affichage à l'écran (4:3)</PresentationFormat>
  <Paragraphs>332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</dc:creator>
  <cp:lastModifiedBy>BE</cp:lastModifiedBy>
  <cp:revision>20</cp:revision>
  <dcterms:created xsi:type="dcterms:W3CDTF">2013-05-08T18:59:34Z</dcterms:created>
  <dcterms:modified xsi:type="dcterms:W3CDTF">2017-07-10T10:56:20Z</dcterms:modified>
</cp:coreProperties>
</file>